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Lst>
  <p:sldSz cx="18288000" cy="10287000"/>
  <p:notesSz cx="6858000" cy="9144000"/>
  <p:embeddedFontLst>
    <p:embeddedFont>
      <p:font typeface="Calibri" panose="020F0502020204030204" pitchFamily="34" charset="0"/>
      <p:regular r:id="rId26"/>
      <p:bold r:id="rId27"/>
      <p:italic r:id="rId28"/>
      <p:boldItalic r:id="rId29"/>
    </p:embeddedFont>
    <p:embeddedFont>
      <p:font typeface="Hammersmith One" panose="02010703030501060504" pitchFamily="2" charset="0"/>
      <p:regular r:id="rId30"/>
    </p:embeddedFont>
    <p:embeddedFont>
      <p:font typeface="IBM Plex Sans" panose="020B0503050203000203" pitchFamily="34" charset="0"/>
      <p:regular r:id="rId31"/>
      <p:bold r:id="rId32"/>
      <p:italic r:id="rId33"/>
      <p:boldItalic r:id="rId34"/>
    </p:embeddedFont>
    <p:embeddedFont>
      <p:font typeface="Poppins" panose="00000500000000000000" pitchFamily="2" charset="0"/>
      <p:regular r:id="rId35"/>
      <p:bold r:id="rId36"/>
      <p:italic r:id="rId37"/>
      <p:boldItalic r:id="rId38"/>
    </p:embeddedFont>
    <p:embeddedFont>
      <p:font typeface="Poppins Light" panose="00000400000000000000" pitchFamily="2" charset="0"/>
      <p:regular r:id="rId39"/>
      <p:bold r:id="rId40"/>
      <p:italic r:id="rId41"/>
      <p:boldItalic r:id="rId42"/>
    </p:embeddedFont>
    <p:embeddedFont>
      <p:font typeface="Poppins SemiBold" panose="00000700000000000000" pitchFamily="2" charset="0"/>
      <p:regular r:id="rId43"/>
      <p:bold r:id="rId44"/>
      <p:italic r:id="rId45"/>
      <p:boldItalic r:id="rId46"/>
    </p:embeddedFont>
    <p:embeddedFont>
      <p:font typeface="Roboto" panose="02000000000000000000" pitchFamily="2" charset="0"/>
      <p:regular r:id="rId47"/>
      <p:bold r:id="rId48"/>
      <p:italic r:id="rId49"/>
      <p:boldItalic r:id="rId50"/>
    </p:embeddedFont>
    <p:embeddedFont>
      <p:font typeface="Roboto Black" panose="02000000000000000000" pitchFamily="2" charset="0"/>
      <p:bold r:id="rId51"/>
      <p:boldItalic r:id="rId52"/>
    </p:embeddedFont>
    <p:embeddedFont>
      <p:font typeface="Roboto Medium" panose="02000000000000000000" pitchFamily="2" charset="0"/>
      <p:regular r:id="rId53"/>
      <p:bold r:id="rId54"/>
      <p:italic r:id="rId55"/>
      <p:boldItalic r:id="rId56"/>
    </p:embeddedFont>
    <p:embeddedFont>
      <p:font typeface="Roboto Serif" panose="020B0604020202020204" charset="0"/>
      <p:regular r:id="rId57"/>
      <p:bold r:id="rId58"/>
      <p:italic r:id="rId59"/>
      <p:boldItalic r:id="rId60"/>
    </p:embeddedFont>
    <p:embeddedFont>
      <p:font typeface="Roboto Serif Black" panose="020B0604020202020204" charset="0"/>
      <p:bold r:id="rId61"/>
      <p:boldItalic r:id="rId62"/>
    </p:embeddedFont>
    <p:embeddedFont>
      <p:font typeface="Roboto Serif ExtraLight" panose="020B0604020202020204"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5" d="100"/>
          <a:sy n="45" d="100"/>
        </p:scale>
        <p:origin x="620" y="2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19.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font" Target="fonts/font25.fntdata"/><Relationship Id="rId55" Type="http://schemas.openxmlformats.org/officeDocument/2006/relationships/font" Target="fonts/font30.fntdata"/><Relationship Id="rId63" Type="http://schemas.openxmlformats.org/officeDocument/2006/relationships/font" Target="fonts/font38.fntdata"/><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3" Type="http://schemas.openxmlformats.org/officeDocument/2006/relationships/font" Target="fonts/font28.fntdata"/><Relationship Id="rId58" Type="http://schemas.openxmlformats.org/officeDocument/2006/relationships/font" Target="fonts/font33.fntdata"/><Relationship Id="rId66" Type="http://schemas.openxmlformats.org/officeDocument/2006/relationships/font" Target="fonts/font41.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font" Target="fonts/font24.fntdata"/><Relationship Id="rId57" Type="http://schemas.openxmlformats.org/officeDocument/2006/relationships/font" Target="fonts/font32.fntdata"/><Relationship Id="rId61" Type="http://schemas.openxmlformats.org/officeDocument/2006/relationships/font" Target="fonts/font3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font" Target="fonts/font27.fntdata"/><Relationship Id="rId60" Type="http://schemas.openxmlformats.org/officeDocument/2006/relationships/font" Target="fonts/font35.fntdata"/><Relationship Id="rId65" Type="http://schemas.openxmlformats.org/officeDocument/2006/relationships/font" Target="fonts/font40.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font" Target="fonts/font23.fntdata"/><Relationship Id="rId56" Type="http://schemas.openxmlformats.org/officeDocument/2006/relationships/font" Target="fonts/font31.fntdata"/><Relationship Id="rId64" Type="http://schemas.openxmlformats.org/officeDocument/2006/relationships/font" Target="fonts/font39.fntdata"/><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2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59" Type="http://schemas.openxmlformats.org/officeDocument/2006/relationships/font" Target="fonts/font34.fntdata"/><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font" Target="fonts/font16.fntdata"/><Relationship Id="rId54" Type="http://schemas.openxmlformats.org/officeDocument/2006/relationships/font" Target="fonts/font29.fntdata"/><Relationship Id="rId62" Type="http://schemas.openxmlformats.org/officeDocument/2006/relationships/font" Target="fonts/font37.fntdata"/><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Good afternoon fellows, guests and welcome to…Lights, Camera, SEO Automation! Where we merge the captivating world of </a:t>
            </a:r>
            <a:r>
              <a:rPr lang="en-US" dirty="0" err="1"/>
              <a:t>Youtube</a:t>
            </a:r>
            <a:r>
              <a:rPr lang="en-US" dirty="0"/>
              <a:t> stardom with the wonders of Data Science and AI. In this presentation we’ll be exploring how you can make </a:t>
            </a:r>
            <a:r>
              <a:rPr lang="en-US" dirty="0" err="1"/>
              <a:t>Youtube</a:t>
            </a:r>
            <a:r>
              <a:rPr lang="en-US" dirty="0"/>
              <a:t> Stardom be just one click away! But before we get into the nitty gritty details, let’s look at some interesting facts first.</a:t>
            </a:r>
            <a:endParaRPr dirty="0"/>
          </a:p>
        </p:txBody>
      </p:sp>
      <p:sp>
        <p:nvSpPr>
          <p:cNvPr id="157" name="Google Shape;157;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29c600afa82_2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a:solidFill>
                  <a:schemeClr val="dk1"/>
                </a:solidFill>
                <a:latin typeface="Roboto"/>
                <a:ea typeface="Roboto"/>
                <a:cs typeface="Roboto"/>
                <a:sym typeface="Roboto"/>
              </a:rPr>
              <a:t>The scope of our analyses revolve around improving a video’s relevance…</a:t>
            </a:r>
            <a:endParaRPr sz="1300">
              <a:solidFill>
                <a:schemeClr val="dk1"/>
              </a:solidFill>
              <a:latin typeface="Roboto"/>
              <a:ea typeface="Roboto"/>
              <a:cs typeface="Roboto"/>
              <a:sym typeface="Roboto"/>
            </a:endParaRPr>
          </a:p>
          <a:p>
            <a:pPr marL="0" lvl="0" indent="0" algn="l" rtl="0">
              <a:spcBef>
                <a:spcPts val="0"/>
              </a:spcBef>
              <a:spcAft>
                <a:spcPts val="0"/>
              </a:spcAft>
              <a:buNone/>
            </a:pPr>
            <a:r>
              <a:rPr lang="en-US" sz="1300">
                <a:solidFill>
                  <a:schemeClr val="dk1"/>
                </a:solidFill>
                <a:latin typeface="Roboto"/>
                <a:ea typeface="Roboto"/>
                <a:cs typeface="Roboto"/>
                <a:sym typeface="Roboto"/>
              </a:rPr>
              <a:t>We’re interested in finding out keywords that are common in the title of these trending videos, </a:t>
            </a:r>
            <a:endParaRPr sz="1300">
              <a:solidFill>
                <a:schemeClr val="dk1"/>
              </a:solidFill>
              <a:latin typeface="Roboto"/>
              <a:ea typeface="Roboto"/>
              <a:cs typeface="Roboto"/>
              <a:sym typeface="Roboto"/>
            </a:endParaRPr>
          </a:p>
          <a:p>
            <a:pPr marL="0" lvl="0" indent="0" algn="l" rtl="0">
              <a:spcBef>
                <a:spcPts val="0"/>
              </a:spcBef>
              <a:spcAft>
                <a:spcPts val="0"/>
              </a:spcAft>
              <a:buNone/>
            </a:pPr>
            <a:r>
              <a:rPr lang="en-US" sz="1300">
                <a:solidFill>
                  <a:schemeClr val="dk1"/>
                </a:solidFill>
                <a:latin typeface="Roboto"/>
                <a:ea typeface="Roboto"/>
                <a:cs typeface="Roboto"/>
                <a:sym typeface="Roboto"/>
              </a:rPr>
              <a:t>and how we can leverage sentiment analysis in strategizing an LLM-based Search Engine Optimization.</a:t>
            </a:r>
            <a:endParaRPr sz="1300">
              <a:solidFill>
                <a:schemeClr val="dk1"/>
              </a:solidFill>
              <a:latin typeface="Roboto"/>
              <a:ea typeface="Roboto"/>
              <a:cs typeface="Roboto"/>
              <a:sym typeface="Roboto"/>
            </a:endParaRPr>
          </a:p>
          <a:p>
            <a:pPr marL="0" lvl="0" indent="0" algn="l" rtl="0">
              <a:spcBef>
                <a:spcPts val="0"/>
              </a:spcBef>
              <a:spcAft>
                <a:spcPts val="0"/>
              </a:spcAft>
              <a:buNone/>
            </a:pPr>
            <a:endParaRPr sz="1400">
              <a:solidFill>
                <a:schemeClr val="dk1"/>
              </a:solidFill>
              <a:latin typeface="Roboto"/>
              <a:ea typeface="Roboto"/>
              <a:cs typeface="Roboto"/>
              <a:sym typeface="Roboto"/>
            </a:endParaRPr>
          </a:p>
          <a:p>
            <a:pPr marL="0" lvl="0" indent="0" algn="l" rtl="0">
              <a:spcBef>
                <a:spcPts val="0"/>
              </a:spcBef>
              <a:spcAft>
                <a:spcPts val="0"/>
              </a:spcAft>
              <a:buNone/>
            </a:pPr>
            <a:endParaRPr sz="1400">
              <a:solidFill>
                <a:schemeClr val="dk1"/>
              </a:solidFill>
              <a:latin typeface="Roboto"/>
              <a:ea typeface="Roboto"/>
              <a:cs typeface="Roboto"/>
              <a:sym typeface="Roboto"/>
            </a:endParaRPr>
          </a:p>
          <a:p>
            <a:pPr marL="0" lvl="0" indent="0" algn="l" rtl="0">
              <a:spcBef>
                <a:spcPts val="0"/>
              </a:spcBef>
              <a:spcAft>
                <a:spcPts val="0"/>
              </a:spcAft>
              <a:buNone/>
            </a:pPr>
            <a:endParaRPr sz="1400">
              <a:solidFill>
                <a:schemeClr val="dk1"/>
              </a:solidFill>
              <a:latin typeface="Roboto"/>
              <a:ea typeface="Roboto"/>
              <a:cs typeface="Roboto"/>
              <a:sym typeface="Roboto"/>
            </a:endParaRPr>
          </a:p>
        </p:txBody>
      </p:sp>
      <p:sp>
        <p:nvSpPr>
          <p:cNvPr id="381" name="Google Shape;381;g29c600afa82_2_59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9c600afa82_2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a:t>Our team followed this methodology.</a:t>
            </a:r>
            <a:endParaRPr sz="1200"/>
          </a:p>
          <a:p>
            <a:pPr marL="0" lvl="0" indent="0" algn="l" rtl="0">
              <a:spcBef>
                <a:spcPts val="0"/>
              </a:spcBef>
              <a:spcAft>
                <a:spcPts val="0"/>
              </a:spcAft>
              <a:buNone/>
            </a:pPr>
            <a:r>
              <a:rPr lang="en-US" sz="1200"/>
              <a:t>First, we did Data Preprocessing</a:t>
            </a:r>
            <a:endParaRPr sz="1200"/>
          </a:p>
          <a:p>
            <a:pPr marL="457200" lvl="0" indent="-304800" algn="l" rtl="0">
              <a:spcBef>
                <a:spcPts val="0"/>
              </a:spcBef>
              <a:spcAft>
                <a:spcPts val="0"/>
              </a:spcAft>
              <a:buSzPts val="1200"/>
              <a:buAutoNum type="arabicPeriod"/>
            </a:pPr>
            <a:r>
              <a:rPr lang="en-US" sz="1200"/>
              <a:t>we renamed columns, that is, from camel-case we standardized the column labels to be underscore-separated for visual clarity </a:t>
            </a:r>
            <a:endParaRPr sz="1200"/>
          </a:p>
          <a:p>
            <a:pPr marL="457200" lvl="0" indent="-304800" algn="l" rtl="0">
              <a:spcBef>
                <a:spcPts val="0"/>
              </a:spcBef>
              <a:spcAft>
                <a:spcPts val="0"/>
              </a:spcAft>
              <a:buSzPts val="1200"/>
              <a:buAutoNum type="arabicPeriod"/>
            </a:pPr>
            <a:r>
              <a:rPr lang="en-US" sz="1200"/>
              <a:t>we ensured that columns are in their appropriate data type, that is, dates such as publish_date and trending_date are converted to_datetime</a:t>
            </a:r>
            <a:endParaRPr sz="1200"/>
          </a:p>
          <a:p>
            <a:pPr marL="457200" lvl="0" indent="-304800" algn="l" rtl="0">
              <a:spcBef>
                <a:spcPts val="0"/>
              </a:spcBef>
              <a:spcAft>
                <a:spcPts val="0"/>
              </a:spcAft>
              <a:buSzPts val="1200"/>
              <a:buAutoNum type="arabicPeriod"/>
            </a:pPr>
            <a:r>
              <a:rPr lang="en-US" sz="1200"/>
              <a:t>we dropped columns that are irrelevant in our analyses, such as thumbnail link </a:t>
            </a:r>
            <a:endParaRPr sz="1200"/>
          </a:p>
          <a:p>
            <a:pPr marL="457200" lvl="0" indent="-304800" algn="l" rtl="0">
              <a:spcBef>
                <a:spcPts val="0"/>
              </a:spcBef>
              <a:spcAft>
                <a:spcPts val="0"/>
              </a:spcAft>
              <a:buSzPts val="1200"/>
              <a:buAutoNum type="arabicPeriod"/>
            </a:pPr>
            <a:r>
              <a:rPr lang="en-US" sz="1200"/>
              <a:t>we excluded videos that have inconsistent category name assignments on different trending dates </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US" sz="1200"/>
              <a:t>Second, we did intermediary EDAs just to familiarize ourselves with the dataset </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US" sz="1200"/>
              <a:t>Third, we did NLP to uncover keywords present in these trending videos, determine sentiments based on their title and descriptions and employ topic modeling to subcategorize the existing category labels</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US" sz="1200"/>
              <a:t>Fourth, we leverage the power of AI through LLM, specifically ChatGPT, that suggests a title/tags/description containing the keywords of a chosen category</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US" sz="1200"/>
              <a:t>Finally, we conclude with our insights and prototype where we show our strategies in-action, and impart points of improvement in our SEO automation</a:t>
            </a:r>
            <a:endParaRPr sz="1200"/>
          </a:p>
          <a:p>
            <a:pPr marL="0" lvl="0" indent="0" algn="l" rtl="0">
              <a:spcBef>
                <a:spcPts val="0"/>
              </a:spcBef>
              <a:spcAft>
                <a:spcPts val="0"/>
              </a:spcAft>
              <a:buClr>
                <a:schemeClr val="dk1"/>
              </a:buClr>
              <a:buSzPts val="1100"/>
              <a:buFont typeface="Arial"/>
              <a:buNone/>
            </a:pPr>
            <a:endParaRPr sz="1200"/>
          </a:p>
          <a:p>
            <a:pPr marL="0" lvl="0" indent="0" algn="l" rtl="0">
              <a:spcBef>
                <a:spcPts val="0"/>
              </a:spcBef>
              <a:spcAft>
                <a:spcPts val="0"/>
              </a:spcAft>
              <a:buNone/>
            </a:pPr>
            <a:endParaRPr sz="1200"/>
          </a:p>
        </p:txBody>
      </p:sp>
      <p:sp>
        <p:nvSpPr>
          <p:cNvPr id="406" name="Google Shape;406;g29c600afa82_2_26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9c600afa82_2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Since the dataset we considered are Trending Videos in the United States,</a:t>
            </a:r>
            <a:endParaRPr/>
          </a:p>
          <a:p>
            <a:pPr marL="0" lvl="0" indent="0" algn="l" rtl="0">
              <a:spcBef>
                <a:spcPts val="0"/>
              </a:spcBef>
              <a:spcAft>
                <a:spcPts val="0"/>
              </a:spcAft>
              <a:buNone/>
            </a:pPr>
            <a:r>
              <a:rPr lang="en-US"/>
              <a:t>SEO strategies we’ll come up might not align with the YouTube media consumption in the Philippines.</a:t>
            </a:r>
            <a:endParaRPr/>
          </a:p>
          <a:p>
            <a:pPr marL="0" lvl="0" indent="0" algn="l" rtl="0">
              <a:spcBef>
                <a:spcPts val="0"/>
              </a:spcBef>
              <a:spcAft>
                <a:spcPts val="0"/>
              </a:spcAft>
              <a:buNone/>
            </a:pPr>
            <a:endParaRPr/>
          </a:p>
          <a:p>
            <a:pPr marL="0" lvl="0" indent="0" algn="l" rtl="0">
              <a:spcBef>
                <a:spcPts val="0"/>
              </a:spcBef>
              <a:spcAft>
                <a:spcPts val="0"/>
              </a:spcAft>
              <a:buNone/>
            </a:pPr>
            <a:r>
              <a:rPr lang="en-US"/>
              <a:t>And the trending videos that we’re looking at spans from 2020 to 2023.</a:t>
            </a:r>
            <a:endParaRPr/>
          </a:p>
          <a:p>
            <a:pPr marL="0" lvl="0" indent="0" algn="l" rtl="0">
              <a:spcBef>
                <a:spcPts val="0"/>
              </a:spcBef>
              <a:spcAft>
                <a:spcPts val="0"/>
              </a:spcAft>
              <a:buNone/>
            </a:pPr>
            <a:endParaRPr/>
          </a:p>
          <a:p>
            <a:pPr marL="0" lvl="0" indent="0" algn="l" rtl="0">
              <a:spcBef>
                <a:spcPts val="0"/>
              </a:spcBef>
              <a:spcAft>
                <a:spcPts val="0"/>
              </a:spcAft>
              <a:buNone/>
            </a:pPr>
            <a:r>
              <a:rPr lang="en-US"/>
              <a:t>Due to the massive amount of data, we had to focus on a specific category </a:t>
            </a:r>
            <a:endParaRPr/>
          </a:p>
          <a:p>
            <a:pPr marL="0" lvl="0" indent="0" algn="l" rtl="0">
              <a:spcBef>
                <a:spcPts val="0"/>
              </a:spcBef>
              <a:spcAft>
                <a:spcPts val="0"/>
              </a:spcAft>
              <a:buNone/>
            </a:pPr>
            <a:r>
              <a:rPr lang="en-US"/>
              <a:t>we ended up choosing </a:t>
            </a:r>
            <a:r>
              <a:rPr lang="en-US">
                <a:solidFill>
                  <a:schemeClr val="dk1"/>
                </a:solidFill>
              </a:rPr>
              <a:t>People &amp; Blogs</a:t>
            </a:r>
            <a:r>
              <a:rPr lang="en-US"/>
              <a:t> as it covers a wide-range of topics.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57" name="Google Shape;457;g29c600afa82_2_40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29cc10dc996_1_7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29cc10dc996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(add slides for topic modeling to connect why we chose babies &amp; gender)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On that note, we did topic modeling.  </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We utilized the LatentDirichletAllocation model and have it examine the corpus of video titles.</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And as per the hypertuning, GridSearch found the optimal number of topic clusters to be 10.</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We chose topic 8 (which is predominantly about baby gender reveals) as a subcategory to drilldown under the People &amp; Blogs category as it has the highest number of trending videos.</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9c600b3b63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Moving through the pipeline, we would have three SEO strategies that would help align our app on what titles, tags, and descriptions it should recommend. </a:t>
            </a:r>
            <a:endParaRPr/>
          </a:p>
          <a:p>
            <a:pPr marL="0" lvl="0" indent="0" algn="l" rtl="0">
              <a:spcBef>
                <a:spcPts val="0"/>
              </a:spcBef>
              <a:spcAft>
                <a:spcPts val="0"/>
              </a:spcAft>
              <a:buNone/>
            </a:pPr>
            <a:r>
              <a:rPr lang="en-US"/>
              <a:t>These are based on common techniques that would help videos appear more in search results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US"/>
              <a:t>The first SEO Strategy would be to include the top keywords from the topic that the video falls under (in this case for baby reveals) </a:t>
            </a:r>
            <a:endParaRPr/>
          </a:p>
          <a:p>
            <a:pPr marL="0" lvl="0" indent="0" algn="l" rtl="0">
              <a:spcBef>
                <a:spcPts val="0"/>
              </a:spcBef>
              <a:spcAft>
                <a:spcPts val="0"/>
              </a:spcAft>
              <a:buNone/>
            </a:pPr>
            <a:r>
              <a:rPr lang="en-US"/>
              <a:t>The idea is that these keywords can change over time and are different across video categories </a:t>
            </a:r>
            <a:endParaRPr/>
          </a:p>
          <a:p>
            <a:pPr marL="0" lvl="0" indent="0" algn="l" rtl="0">
              <a:spcBef>
                <a:spcPts val="0"/>
              </a:spcBef>
              <a:spcAft>
                <a:spcPts val="0"/>
              </a:spcAft>
              <a:buNone/>
            </a:pPr>
            <a:endParaRPr/>
          </a:p>
          <a:p>
            <a:pPr marL="0" lvl="0" indent="0" algn="l" rtl="0">
              <a:spcBef>
                <a:spcPts val="0"/>
              </a:spcBef>
              <a:spcAft>
                <a:spcPts val="0"/>
              </a:spcAft>
              <a:buNone/>
            </a:pPr>
            <a:r>
              <a:rPr lang="en-US"/>
              <a:t>Having these in the title, tags, and description of your next video would boost your SEO and put you further up in search results </a:t>
            </a:r>
            <a:endParaRPr/>
          </a:p>
        </p:txBody>
      </p:sp>
      <p:sp>
        <p:nvSpPr>
          <p:cNvPr id="525" name="Google Shape;525;g29c600b3b63_1_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29cc10dc996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For the second SEO strategy, </a:t>
            </a:r>
            <a:endParaRPr/>
          </a:p>
          <a:p>
            <a:pPr marL="0" lvl="0" indent="0" algn="l" rtl="0">
              <a:spcBef>
                <a:spcPts val="0"/>
              </a:spcBef>
              <a:spcAft>
                <a:spcPts val="0"/>
              </a:spcAft>
              <a:buNone/>
            </a:pPr>
            <a:endParaRPr/>
          </a:p>
          <a:p>
            <a:pPr marL="0" lvl="0" indent="0" algn="l" rtl="0">
              <a:spcBef>
                <a:spcPts val="0"/>
              </a:spcBef>
              <a:spcAft>
                <a:spcPts val="0"/>
              </a:spcAft>
              <a:buNone/>
            </a:pPr>
            <a:r>
              <a:rPr lang="en-US"/>
              <a:t>We would then give more focus on the title. The reason behind this is because a compelling video title is the first step in creating a popular video on YouTube and ties up with improving its relevance </a:t>
            </a:r>
            <a:endParaRPr/>
          </a:p>
          <a:p>
            <a:pPr marL="0" lvl="0" indent="0" algn="l" rtl="0">
              <a:spcBef>
                <a:spcPts val="0"/>
              </a:spcBef>
              <a:spcAft>
                <a:spcPts val="0"/>
              </a:spcAft>
              <a:buNone/>
            </a:pPr>
            <a:endParaRPr/>
          </a:p>
          <a:p>
            <a:pPr marL="0" lvl="0" indent="0" algn="l" rtl="0">
              <a:spcBef>
                <a:spcPts val="0"/>
              </a:spcBef>
              <a:spcAft>
                <a:spcPts val="0"/>
              </a:spcAft>
              <a:buNone/>
            </a:pPr>
            <a:r>
              <a:rPr lang="en-US"/>
              <a:t>This would ensure that your YouTube video has a good title full of relevant keywords according to your content and help it stand out among the rest </a:t>
            </a:r>
            <a:endParaRPr/>
          </a:p>
        </p:txBody>
      </p:sp>
      <p:sp>
        <p:nvSpPr>
          <p:cNvPr id="549" name="Google Shape;549;g29cc10dc996_1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29c600b3b63_1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And then, we also found out that the tone can be studied for the titles and descriptions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For this SEO Strategy, based on trending videos in the People &amp; Blogs category, overall sentiment for the title can be neutral </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What matters is that, as mentioned, there is the presence of the keyword in the title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Meanwhile, we discovered that the description usually has a positive sentiment as commonly found in the trending videos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Given these strategies, we tie them all together and these are fed into our product to have a one-stop-shop, readily-available SEO team for content creators to utilize </a:t>
            </a:r>
            <a:endParaRPr/>
          </a:p>
        </p:txBody>
      </p:sp>
      <p:sp>
        <p:nvSpPr>
          <p:cNvPr id="571" name="Google Shape;571;g29c600b3b63_1_13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29c600afa82_2_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So how will the app work?</a:t>
            </a:r>
            <a:endParaRPr/>
          </a:p>
          <a:p>
            <a:pPr marL="0" lvl="0" indent="0" algn="l" rtl="0">
              <a:spcBef>
                <a:spcPts val="0"/>
              </a:spcBef>
              <a:spcAft>
                <a:spcPts val="0"/>
              </a:spcAft>
              <a:buNone/>
            </a:pPr>
            <a:endParaRPr/>
          </a:p>
          <a:p>
            <a:pPr marL="0" lvl="0" indent="0" algn="l" rtl="0">
              <a:spcBef>
                <a:spcPts val="0"/>
              </a:spcBef>
              <a:spcAft>
                <a:spcPts val="0"/>
              </a:spcAft>
              <a:buNone/>
            </a:pPr>
            <a:r>
              <a:rPr lang="en-US"/>
              <a:t>Let’s say I want to make a Youtube video about a baby girl gender reveal party.</a:t>
            </a:r>
            <a:endParaRPr/>
          </a:p>
          <a:p>
            <a:pPr marL="0" lvl="0" indent="0" algn="l" rtl="0">
              <a:spcBef>
                <a:spcPts val="0"/>
              </a:spcBef>
              <a:spcAft>
                <a:spcPts val="0"/>
              </a:spcAft>
              <a:buNone/>
            </a:pPr>
            <a:endParaRPr/>
          </a:p>
          <a:p>
            <a:pPr marL="0" lvl="0" indent="0" algn="l" rtl="0">
              <a:spcBef>
                <a:spcPts val="0"/>
              </a:spcBef>
              <a:spcAft>
                <a:spcPts val="0"/>
              </a:spcAft>
              <a:buNone/>
            </a:pPr>
            <a:r>
              <a:rPr lang="en-US"/>
              <a:t>The app will get the keywords and the prompt will add those keywords to the list of important words for the topic.</a:t>
            </a:r>
            <a:endParaRPr/>
          </a:p>
          <a:p>
            <a:pPr marL="0" lvl="0" indent="0" algn="l" rtl="0">
              <a:spcBef>
                <a:spcPts val="0"/>
              </a:spcBef>
              <a:spcAft>
                <a:spcPts val="0"/>
              </a:spcAft>
              <a:buNone/>
            </a:pPr>
            <a:r>
              <a:rPr lang="en-US"/>
              <a:t>Then the prompt will be processed using an LLM that was trained using the sample dataset we had in our EDA.</a:t>
            </a:r>
            <a:endParaRPr/>
          </a:p>
          <a:p>
            <a:pPr marL="0" lvl="0" indent="0" algn="l" rtl="0">
              <a:spcBef>
                <a:spcPts val="0"/>
              </a:spcBef>
              <a:spcAft>
                <a:spcPts val="0"/>
              </a:spcAft>
              <a:buNone/>
            </a:pPr>
            <a:endParaRPr/>
          </a:p>
          <a:p>
            <a:pPr marL="0" lvl="0" indent="0" algn="l" rtl="0">
              <a:spcBef>
                <a:spcPts val="0"/>
              </a:spcBef>
              <a:spcAft>
                <a:spcPts val="0"/>
              </a:spcAft>
              <a:buNone/>
            </a:pPr>
            <a:r>
              <a:rPr lang="en-US"/>
              <a:t>An output of title, tags, and description will be produced internally. This will be scored if it matches our framework.</a:t>
            </a:r>
            <a:endParaRPr/>
          </a:p>
          <a:p>
            <a:pPr marL="0" lvl="0" indent="0" algn="l" rtl="0">
              <a:spcBef>
                <a:spcPts val="0"/>
              </a:spcBef>
              <a:spcAft>
                <a:spcPts val="0"/>
              </a:spcAft>
              <a:buNone/>
            </a:pPr>
            <a:r>
              <a:rPr lang="en-US"/>
              <a:t>If it does, the output will be pushed out to the content creator. Else, the production of output and scoring will loop until the output matches our findings.</a:t>
            </a:r>
            <a:endParaRPr/>
          </a:p>
        </p:txBody>
      </p:sp>
      <p:sp>
        <p:nvSpPr>
          <p:cNvPr id="604" name="Google Shape;604;g29c600afa82_2_76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29cc10dc996_2_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29cc10dc996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scoring framework is straightforward.</a:t>
            </a:r>
            <a:br>
              <a:rPr lang="en-US"/>
            </a:br>
            <a:r>
              <a:rPr lang="en-US"/>
              <a:t>It will check if the output title, tags, and description matches that of the EDA findings.</a:t>
            </a:r>
            <a:endParaRPr/>
          </a:p>
          <a:p>
            <a:pPr marL="0" lvl="0" indent="0" algn="l" rtl="0">
              <a:spcBef>
                <a:spcPts val="0"/>
              </a:spcBef>
              <a:spcAft>
                <a:spcPts val="0"/>
              </a:spcAft>
              <a:buNone/>
            </a:pPr>
            <a:endParaRPr/>
          </a:p>
          <a:p>
            <a:pPr marL="0" lvl="0" indent="0" algn="l" rtl="0">
              <a:spcBef>
                <a:spcPts val="0"/>
              </a:spcBef>
              <a:spcAft>
                <a:spcPts val="0"/>
              </a:spcAft>
              <a:buNone/>
            </a:pPr>
            <a:r>
              <a:rPr lang="en-US"/>
              <a:t>If most of the keywords are covered, the score will be 1 and the output will be pushed out.</a:t>
            </a:r>
            <a:endParaRPr/>
          </a:p>
          <a:p>
            <a:pPr marL="0" lvl="0" indent="0" algn="l" rtl="0">
              <a:spcBef>
                <a:spcPts val="0"/>
              </a:spcBef>
              <a:spcAft>
                <a:spcPts val="0"/>
              </a:spcAft>
              <a:buNone/>
            </a:pPr>
            <a:r>
              <a:rPr lang="en-US"/>
              <a:t>Specifically for description, if the output is positive, the description will be pushed out.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29c600afa82_2_8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Product Slide and Scoring Metric</a:t>
            </a:r>
            <a:endParaRPr/>
          </a:p>
        </p:txBody>
      </p:sp>
      <p:sp>
        <p:nvSpPr>
          <p:cNvPr id="667" name="Google Shape;667;g29c600afa82_2_8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9b8180b3bb_0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Did you know, that as of the current date, Youtube is estimated to have 1 Billion videos up on its site. And that’s number growing exponentially day by day.</a:t>
            </a:r>
            <a:endParaRPr/>
          </a:p>
        </p:txBody>
      </p:sp>
      <p:sp>
        <p:nvSpPr>
          <p:cNvPr id="177" name="Google Shape;177;g29b8180b3bb_0_70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29c600afa82_2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Product Slide and Scoring Metric </a:t>
            </a:r>
            <a:endParaRPr/>
          </a:p>
          <a:p>
            <a:pPr marL="0" lvl="0" indent="0" algn="l" rtl="0">
              <a:spcBef>
                <a:spcPts val="0"/>
              </a:spcBef>
              <a:spcAft>
                <a:spcPts val="0"/>
              </a:spcAft>
              <a:buNone/>
            </a:pPr>
            <a:endParaRPr/>
          </a:p>
          <a:p>
            <a:pPr marL="0" lvl="0" indent="0" algn="l" rtl="0">
              <a:spcBef>
                <a:spcPts val="0"/>
              </a:spcBef>
              <a:spcAft>
                <a:spcPts val="0"/>
              </a:spcAft>
              <a:buNone/>
            </a:pPr>
            <a:r>
              <a:rPr lang="en-US"/>
              <a:t>We can also explore possible KPIs that we can track to determine if our app is performing well on the videos that it gave recommendations to </a:t>
            </a:r>
            <a:endParaRPr/>
          </a:p>
          <a:p>
            <a:pPr marL="0" lvl="0" indent="0" algn="l" rtl="0">
              <a:spcBef>
                <a:spcPts val="0"/>
              </a:spcBef>
              <a:spcAft>
                <a:spcPts val="0"/>
              </a:spcAft>
              <a:buNone/>
            </a:pPr>
            <a:endParaRPr/>
          </a:p>
          <a:p>
            <a:pPr marL="0" lvl="0" indent="0" algn="l" rtl="0">
              <a:spcBef>
                <a:spcPts val="0"/>
              </a:spcBef>
              <a:spcAft>
                <a:spcPts val="0"/>
              </a:spcAft>
              <a:buNone/>
            </a:pPr>
            <a:r>
              <a:rPr lang="en-US"/>
              <a:t>These KPIs can include </a:t>
            </a:r>
            <a:endParaRPr/>
          </a:p>
          <a:p>
            <a:pPr marL="457200" lvl="0" indent="-298450" algn="l" rtl="0">
              <a:spcBef>
                <a:spcPts val="0"/>
              </a:spcBef>
              <a:spcAft>
                <a:spcPts val="0"/>
              </a:spcAft>
              <a:buSzPts val="1100"/>
              <a:buAutoNum type="arabicPeriod"/>
            </a:pPr>
            <a:r>
              <a:rPr lang="en-US"/>
              <a:t>Search rank</a:t>
            </a:r>
            <a:endParaRPr/>
          </a:p>
          <a:p>
            <a:pPr marL="457200" lvl="0" indent="-298450" algn="l" rtl="0">
              <a:spcBef>
                <a:spcPts val="0"/>
              </a:spcBef>
              <a:spcAft>
                <a:spcPts val="0"/>
              </a:spcAft>
              <a:buSzPts val="1100"/>
              <a:buAutoNum type="arabicPeriod"/>
            </a:pPr>
            <a:r>
              <a:rPr lang="en-US"/>
              <a:t>Click-through rate</a:t>
            </a:r>
            <a:endParaRPr/>
          </a:p>
          <a:p>
            <a:pPr marL="457200" lvl="0" indent="-298450" algn="l" rtl="0">
              <a:spcBef>
                <a:spcPts val="0"/>
              </a:spcBef>
              <a:spcAft>
                <a:spcPts val="0"/>
              </a:spcAft>
              <a:buSzPts val="1100"/>
              <a:buAutoNum type="arabicPeriod"/>
            </a:pPr>
            <a:r>
              <a:rPr lang="en-US"/>
              <a:t>Improvement in views within the first month</a:t>
            </a:r>
            <a:endParaRPr/>
          </a:p>
          <a:p>
            <a:pPr marL="457200" lvl="0" indent="-298450" algn="l" rtl="0">
              <a:spcBef>
                <a:spcPts val="0"/>
              </a:spcBef>
              <a:spcAft>
                <a:spcPts val="0"/>
              </a:spcAft>
              <a:buSzPts val="1100"/>
              <a:buAutoNum type="arabicPeriod"/>
            </a:pPr>
            <a:r>
              <a:rPr lang="en-US"/>
              <a:t>Higher AdSense income from improved views</a:t>
            </a:r>
            <a:endParaRPr/>
          </a:p>
        </p:txBody>
      </p:sp>
      <p:sp>
        <p:nvSpPr>
          <p:cNvPr id="706" name="Google Shape;706;g29c600afa82_2_87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29c600b3b63_1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1" name="Google Shape;731;g29c600b3b63_1_9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29b8180b3bb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8" name="Google Shape;778;g29b8180b3bb_0_3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9b8180b3bb_0_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On average, 300 thousand hours of videos are uploaded to the site everyday. That’s roughly 500 hours of videos per minute.</a:t>
            </a:r>
            <a:endParaRPr/>
          </a:p>
        </p:txBody>
      </p:sp>
      <p:sp>
        <p:nvSpPr>
          <p:cNvPr id="194" name="Google Shape;194;g29b8180b3bb_0_76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9c600afa8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So imagine this, you’re sa Social Media Management company  who handles a group of Youtube artists. In the cutthroat world of Youtube, where your competition is so large, how can you help them succeed? </a:t>
            </a:r>
            <a:endParaRPr sz="1200">
              <a:solidFill>
                <a:schemeClr val="dk1"/>
              </a:solidFill>
              <a:latin typeface="Calibri"/>
              <a:ea typeface="Calibri"/>
              <a:cs typeface="Calibri"/>
              <a:sym typeface="Calibri"/>
            </a:endParaRPr>
          </a:p>
        </p:txBody>
      </p:sp>
      <p:sp>
        <p:nvSpPr>
          <p:cNvPr id="209" name="Google Shape;209;g29c600afa82_2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9c600afa82_2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 the past, the answer would’ve been with SEO or Search Engine Optimization. In a nutshell, it’s the art of making your video a VIP in the eyes of the search engine, so it gets invited to the first page of the party. But. traditional SEO…</a:t>
            </a:r>
            <a:endParaRPr/>
          </a:p>
        </p:txBody>
      </p:sp>
      <p:sp>
        <p:nvSpPr>
          <p:cNvPr id="231" name="Google Shape;231;g29c600afa82_2_72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9c600afa82_2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 very big disadvantage. It is notoriously pricey. According to Clutch’s 2022 Study, the average cost of an SEO team is estimated to be around 26k annually. Luckily…</a:t>
            </a:r>
            <a:endParaRPr/>
          </a:p>
        </p:txBody>
      </p:sp>
      <p:sp>
        <p:nvSpPr>
          <p:cNvPr id="258" name="Google Shape;258;g29c600afa82_2_10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9c600afa82_2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We’re here to solve that problem for you. Good afternoon again…we are Chat GPT and with the help of Data Science and AI, we aim to improve traditional SEO by making it both cheaper and easier for you to use!</a:t>
            </a:r>
            <a:endParaRPr/>
          </a:p>
        </p:txBody>
      </p:sp>
      <p:sp>
        <p:nvSpPr>
          <p:cNvPr id="287" name="Google Shape;287;g29c600afa82_2_48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9c600afa82_2_5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But before we talk shop, let’s take a step back and zoom out a bit. So, exactly how does the Youtube Search Engine work?</a:t>
            </a:r>
            <a:endParaRPr/>
          </a:p>
        </p:txBody>
      </p:sp>
      <p:sp>
        <p:nvSpPr>
          <p:cNvPr id="324" name="Google Shape;324;g29c600afa82_2_55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eb5be3b648_0_9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Youtube’s Search Engine actually has three layers, namely, relevance, engagement and quality. In this presentation, we’ll be focusing on improving the first layer, relevance… Why relevance? Because </a:t>
            </a:r>
            <a:endParaRPr/>
          </a:p>
          <a:p>
            <a:pPr marL="457200" lvl="0" indent="-298450" algn="l" rtl="0">
              <a:spcBef>
                <a:spcPts val="0"/>
              </a:spcBef>
              <a:spcAft>
                <a:spcPts val="0"/>
              </a:spcAft>
              <a:buSzPts val="1100"/>
              <a:buAutoNum type="arabicPeriod"/>
            </a:pPr>
            <a:r>
              <a:rPr lang="en-US"/>
              <a:t>it’s one of the easiest things to tweak for a content creators </a:t>
            </a:r>
            <a:endParaRPr/>
          </a:p>
          <a:p>
            <a:pPr marL="457200" lvl="0" indent="-298450" algn="l" rtl="0">
              <a:spcBef>
                <a:spcPts val="0"/>
              </a:spcBef>
              <a:spcAft>
                <a:spcPts val="0"/>
              </a:spcAft>
              <a:buSzPts val="1100"/>
              <a:buAutoNum type="arabicPeriod"/>
            </a:pPr>
            <a:r>
              <a:rPr lang="en-US"/>
              <a:t>And: What good is good video if, just because of a few missed words in the title, tag or description,  it’s at the wrong IP Address?</a:t>
            </a:r>
            <a:endParaRPr/>
          </a:p>
        </p:txBody>
      </p:sp>
      <p:sp>
        <p:nvSpPr>
          <p:cNvPr id="347" name="Google Shape;347;g1eb5be3b648_0_99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6"/>
        <p:cNvGrpSpPr/>
        <p:nvPr/>
      </p:nvGrpSpPr>
      <p:grpSpPr>
        <a:xfrm>
          <a:off x="0" y="0"/>
          <a:ext cx="0" cy="0"/>
          <a:chOff x="0" y="0"/>
          <a:chExt cx="0" cy="0"/>
        </a:xfrm>
      </p:grpSpPr>
      <p:sp>
        <p:nvSpPr>
          <p:cNvPr id="87" name="Google Shape;87;p14"/>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8" name="Google Shape;88;p14"/>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9" name="Google Shape;89;p14"/>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2" name="Google Shape;92;p1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rtl="0">
              <a:spcBef>
                <a:spcPts val="640"/>
              </a:spcBef>
              <a:spcAft>
                <a:spcPts val="0"/>
              </a:spcAft>
              <a:buClr>
                <a:srgbClr val="888888"/>
              </a:buClr>
              <a:buSzPts val="3200"/>
              <a:buNone/>
              <a:defRPr>
                <a:solidFill>
                  <a:srgbClr val="888888"/>
                </a:solidFill>
              </a:defRPr>
            </a:lvl1pPr>
            <a:lvl2pPr lvl="1" algn="ctr" rtl="0">
              <a:spcBef>
                <a:spcPts val="560"/>
              </a:spcBef>
              <a:spcAft>
                <a:spcPts val="0"/>
              </a:spcAft>
              <a:buClr>
                <a:srgbClr val="888888"/>
              </a:buClr>
              <a:buSzPts val="2800"/>
              <a:buNone/>
              <a:defRPr>
                <a:solidFill>
                  <a:srgbClr val="888888"/>
                </a:solidFill>
              </a:defRPr>
            </a:lvl2pPr>
            <a:lvl3pPr lvl="2" algn="ctr" rtl="0">
              <a:spcBef>
                <a:spcPts val="480"/>
              </a:spcBef>
              <a:spcAft>
                <a:spcPts val="0"/>
              </a:spcAft>
              <a:buClr>
                <a:srgbClr val="888888"/>
              </a:buClr>
              <a:buSzPts val="2400"/>
              <a:buNone/>
              <a:defRPr>
                <a:solidFill>
                  <a:srgbClr val="888888"/>
                </a:solidFill>
              </a:defRPr>
            </a:lvl3pPr>
            <a:lvl4pPr lvl="3" algn="ctr" rtl="0">
              <a:spcBef>
                <a:spcPts val="400"/>
              </a:spcBef>
              <a:spcAft>
                <a:spcPts val="0"/>
              </a:spcAft>
              <a:buClr>
                <a:srgbClr val="888888"/>
              </a:buClr>
              <a:buSzPts val="2000"/>
              <a:buNone/>
              <a:defRPr>
                <a:solidFill>
                  <a:srgbClr val="888888"/>
                </a:solidFill>
              </a:defRPr>
            </a:lvl4pPr>
            <a:lvl5pPr lvl="4" algn="ctr" rtl="0">
              <a:spcBef>
                <a:spcPts val="400"/>
              </a:spcBef>
              <a:spcAft>
                <a:spcPts val="0"/>
              </a:spcAft>
              <a:buClr>
                <a:srgbClr val="888888"/>
              </a:buClr>
              <a:buSzPts val="2000"/>
              <a:buNone/>
              <a:defRPr>
                <a:solidFill>
                  <a:srgbClr val="888888"/>
                </a:solidFill>
              </a:defRPr>
            </a:lvl5pPr>
            <a:lvl6pPr lvl="5" algn="ctr" rtl="0">
              <a:spcBef>
                <a:spcPts val="400"/>
              </a:spcBef>
              <a:spcAft>
                <a:spcPts val="0"/>
              </a:spcAft>
              <a:buClr>
                <a:srgbClr val="888888"/>
              </a:buClr>
              <a:buSzPts val="2000"/>
              <a:buNone/>
              <a:defRPr>
                <a:solidFill>
                  <a:srgbClr val="888888"/>
                </a:solidFill>
              </a:defRPr>
            </a:lvl6pPr>
            <a:lvl7pPr lvl="6" algn="ctr" rtl="0">
              <a:spcBef>
                <a:spcPts val="400"/>
              </a:spcBef>
              <a:spcAft>
                <a:spcPts val="0"/>
              </a:spcAft>
              <a:buClr>
                <a:srgbClr val="888888"/>
              </a:buClr>
              <a:buSzPts val="2000"/>
              <a:buNone/>
              <a:defRPr>
                <a:solidFill>
                  <a:srgbClr val="888888"/>
                </a:solidFill>
              </a:defRPr>
            </a:lvl7pPr>
            <a:lvl8pPr lvl="7" algn="ctr" rtl="0">
              <a:spcBef>
                <a:spcPts val="400"/>
              </a:spcBef>
              <a:spcAft>
                <a:spcPts val="0"/>
              </a:spcAft>
              <a:buClr>
                <a:srgbClr val="888888"/>
              </a:buClr>
              <a:buSzPts val="2000"/>
              <a:buNone/>
              <a:defRPr>
                <a:solidFill>
                  <a:srgbClr val="888888"/>
                </a:solidFill>
              </a:defRPr>
            </a:lvl8pPr>
            <a:lvl9pPr lvl="8" algn="ctr" rtl="0">
              <a:spcBef>
                <a:spcPts val="400"/>
              </a:spcBef>
              <a:spcAft>
                <a:spcPts val="0"/>
              </a:spcAft>
              <a:buClr>
                <a:srgbClr val="888888"/>
              </a:buClr>
              <a:buSzPts val="2000"/>
              <a:buNone/>
              <a:defRPr>
                <a:solidFill>
                  <a:srgbClr val="888888"/>
                </a:solidFill>
              </a:defRPr>
            </a:lvl9pPr>
          </a:lstStyle>
          <a:p>
            <a:endParaRPr/>
          </a:p>
        </p:txBody>
      </p:sp>
      <p:sp>
        <p:nvSpPr>
          <p:cNvPr id="93" name="Google Shape;93;p15"/>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4" name="Google Shape;94;p15"/>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5" name="Google Shape;95;p15"/>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6"/>
        <p:cNvGrpSpPr/>
        <p:nvPr/>
      </p:nvGrpSpPr>
      <p:grpSpPr>
        <a:xfrm>
          <a:off x="0" y="0"/>
          <a:ext cx="0" cy="0"/>
          <a:chOff x="0" y="0"/>
          <a:chExt cx="0" cy="0"/>
        </a:xfrm>
      </p:grpSpPr>
      <p:sp>
        <p:nvSpPr>
          <p:cNvPr id="97" name="Google Shape;97;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8" name="Google Shape;98;p16"/>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99" name="Google Shape;99;p16"/>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0" name="Google Shape;100;p16"/>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1" name="Google Shape;101;p16"/>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722313" y="4406900"/>
            <a:ext cx="7772400" cy="1362000"/>
          </a:xfrm>
          <a:prstGeom prst="rect">
            <a:avLst/>
          </a:prstGeom>
          <a:noFill/>
          <a:ln>
            <a:noFill/>
          </a:ln>
        </p:spPr>
        <p:txBody>
          <a:bodyPr spcFirstLastPara="1" wrap="square" lIns="91425" tIns="45700" rIns="91425" bIns="45700" anchor="t" anchorCtr="0">
            <a:normAutofit/>
          </a:bodyPr>
          <a:lstStyle>
            <a:lvl1pPr lvl="0" algn="l" rtl="0">
              <a:spcBef>
                <a:spcPts val="0"/>
              </a:spcBef>
              <a:spcAft>
                <a:spcPts val="0"/>
              </a:spcAft>
              <a:buClr>
                <a:schemeClr val="dk1"/>
              </a:buClr>
              <a:buSzPts val="4000"/>
              <a:buFont typeface="Calibri"/>
              <a:buNone/>
              <a:defRPr sz="4000" b="1"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4" name="Google Shape;104;p17"/>
          <p:cNvSpPr txBox="1">
            <a:spLocks noGrp="1"/>
          </p:cNvSpPr>
          <p:nvPr>
            <p:ph type="body" idx="1"/>
          </p:nvPr>
        </p:nvSpPr>
        <p:spPr>
          <a:xfrm>
            <a:off x="722313" y="2906713"/>
            <a:ext cx="7772400" cy="1500300"/>
          </a:xfrm>
          <a:prstGeom prst="rect">
            <a:avLst/>
          </a:prstGeom>
          <a:noFill/>
          <a:ln>
            <a:noFill/>
          </a:ln>
        </p:spPr>
        <p:txBody>
          <a:bodyPr spcFirstLastPara="1" wrap="square" lIns="91425" tIns="45700" rIns="91425" bIns="45700" anchor="b" anchorCtr="0">
            <a:normAutofit/>
          </a:bodyPr>
          <a:lstStyle>
            <a:lvl1pPr marL="457200" lvl="0" indent="-228600" algn="l" rtl="0">
              <a:spcBef>
                <a:spcPts val="400"/>
              </a:spcBef>
              <a:spcAft>
                <a:spcPts val="0"/>
              </a:spcAft>
              <a:buClr>
                <a:srgbClr val="888888"/>
              </a:buClr>
              <a:buSzPts val="2000"/>
              <a:buNone/>
              <a:defRPr sz="2000">
                <a:solidFill>
                  <a:srgbClr val="888888"/>
                </a:solidFill>
              </a:defRPr>
            </a:lvl1pPr>
            <a:lvl2pPr marL="914400" lvl="1" indent="-228600" algn="l" rtl="0">
              <a:spcBef>
                <a:spcPts val="360"/>
              </a:spcBef>
              <a:spcAft>
                <a:spcPts val="0"/>
              </a:spcAft>
              <a:buClr>
                <a:srgbClr val="888888"/>
              </a:buClr>
              <a:buSzPts val="1800"/>
              <a:buNone/>
              <a:defRPr sz="1800">
                <a:solidFill>
                  <a:srgbClr val="888888"/>
                </a:solidFill>
              </a:defRPr>
            </a:lvl2pPr>
            <a:lvl3pPr marL="1371600" lvl="2" indent="-228600" algn="l" rtl="0">
              <a:spcBef>
                <a:spcPts val="320"/>
              </a:spcBef>
              <a:spcAft>
                <a:spcPts val="0"/>
              </a:spcAft>
              <a:buClr>
                <a:srgbClr val="888888"/>
              </a:buClr>
              <a:buSzPts val="1600"/>
              <a:buNone/>
              <a:defRPr sz="1600">
                <a:solidFill>
                  <a:srgbClr val="888888"/>
                </a:solidFill>
              </a:defRPr>
            </a:lvl3pPr>
            <a:lvl4pPr marL="1828800" lvl="3" indent="-228600" algn="l" rtl="0">
              <a:spcBef>
                <a:spcPts val="280"/>
              </a:spcBef>
              <a:spcAft>
                <a:spcPts val="0"/>
              </a:spcAft>
              <a:buClr>
                <a:srgbClr val="888888"/>
              </a:buClr>
              <a:buSzPts val="1400"/>
              <a:buNone/>
              <a:defRPr sz="1400">
                <a:solidFill>
                  <a:srgbClr val="888888"/>
                </a:solidFill>
              </a:defRPr>
            </a:lvl4pPr>
            <a:lvl5pPr marL="2286000" lvl="4" indent="-228600" algn="l" rtl="0">
              <a:spcBef>
                <a:spcPts val="280"/>
              </a:spcBef>
              <a:spcAft>
                <a:spcPts val="0"/>
              </a:spcAft>
              <a:buClr>
                <a:srgbClr val="888888"/>
              </a:buClr>
              <a:buSzPts val="1400"/>
              <a:buNone/>
              <a:defRPr sz="1400">
                <a:solidFill>
                  <a:srgbClr val="888888"/>
                </a:solidFill>
              </a:defRPr>
            </a:lvl5pPr>
            <a:lvl6pPr marL="2743200" lvl="5" indent="-228600" algn="l" rtl="0">
              <a:spcBef>
                <a:spcPts val="280"/>
              </a:spcBef>
              <a:spcAft>
                <a:spcPts val="0"/>
              </a:spcAft>
              <a:buClr>
                <a:srgbClr val="888888"/>
              </a:buClr>
              <a:buSzPts val="1400"/>
              <a:buNone/>
              <a:defRPr sz="1400">
                <a:solidFill>
                  <a:srgbClr val="888888"/>
                </a:solidFill>
              </a:defRPr>
            </a:lvl6pPr>
            <a:lvl7pPr marL="3200400" lvl="6" indent="-228600" algn="l" rtl="0">
              <a:spcBef>
                <a:spcPts val="280"/>
              </a:spcBef>
              <a:spcAft>
                <a:spcPts val="0"/>
              </a:spcAft>
              <a:buClr>
                <a:srgbClr val="888888"/>
              </a:buClr>
              <a:buSzPts val="1400"/>
              <a:buNone/>
              <a:defRPr sz="1400">
                <a:solidFill>
                  <a:srgbClr val="888888"/>
                </a:solidFill>
              </a:defRPr>
            </a:lvl7pPr>
            <a:lvl8pPr marL="3657600" lvl="7" indent="-228600" algn="l" rtl="0">
              <a:spcBef>
                <a:spcPts val="280"/>
              </a:spcBef>
              <a:spcAft>
                <a:spcPts val="0"/>
              </a:spcAft>
              <a:buClr>
                <a:srgbClr val="888888"/>
              </a:buClr>
              <a:buSzPts val="1400"/>
              <a:buNone/>
              <a:defRPr sz="1400">
                <a:solidFill>
                  <a:srgbClr val="888888"/>
                </a:solidFill>
              </a:defRPr>
            </a:lvl8pPr>
            <a:lvl9pPr marL="4114800" lvl="8" indent="-228600" algn="l" rtl="0">
              <a:spcBef>
                <a:spcPts val="280"/>
              </a:spcBef>
              <a:spcAft>
                <a:spcPts val="0"/>
              </a:spcAft>
              <a:buClr>
                <a:srgbClr val="888888"/>
              </a:buClr>
              <a:buSzPts val="1400"/>
              <a:buNone/>
              <a:defRPr sz="1400">
                <a:solidFill>
                  <a:srgbClr val="888888"/>
                </a:solidFill>
              </a:defRPr>
            </a:lvl9pPr>
          </a:lstStyle>
          <a:p>
            <a:endParaRPr/>
          </a:p>
        </p:txBody>
      </p:sp>
      <p:sp>
        <p:nvSpPr>
          <p:cNvPr id="105" name="Google Shape;105;p17"/>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6" name="Google Shape;106;p17"/>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7" name="Google Shape;107;p1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0" name="Google Shape;110;p18"/>
          <p:cNvSpPr txBox="1">
            <a:spLocks noGrp="1"/>
          </p:cNvSpPr>
          <p:nvPr>
            <p:ph type="body" idx="1"/>
          </p:nvPr>
        </p:nvSpPr>
        <p:spPr>
          <a:xfrm>
            <a:off x="457200" y="1600200"/>
            <a:ext cx="4038600" cy="45261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48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111" name="Google Shape;111;p18"/>
          <p:cNvSpPr txBox="1">
            <a:spLocks noGrp="1"/>
          </p:cNvSpPr>
          <p:nvPr>
            <p:ph type="body" idx="2"/>
          </p:nvPr>
        </p:nvSpPr>
        <p:spPr>
          <a:xfrm>
            <a:off x="4648200" y="1600200"/>
            <a:ext cx="4038600" cy="45261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48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112" name="Google Shape;112;p18"/>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3" name="Google Shape;113;p18"/>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4" name="Google Shape;114;p18"/>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5"/>
        <p:cNvGrpSpPr/>
        <p:nvPr/>
      </p:nvGrpSpPr>
      <p:grpSpPr>
        <a:xfrm>
          <a:off x="0" y="0"/>
          <a:ext cx="0" cy="0"/>
          <a:chOff x="0" y="0"/>
          <a:chExt cx="0" cy="0"/>
        </a:xfrm>
      </p:grpSpPr>
      <p:sp>
        <p:nvSpPr>
          <p:cNvPr id="116" name="Google Shape;116;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4400"/>
              <a:buFont typeface="Calibri"/>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7" name="Google Shape;117;p19"/>
          <p:cNvSpPr txBox="1">
            <a:spLocks noGrp="1"/>
          </p:cNvSpPr>
          <p:nvPr>
            <p:ph type="body" idx="1"/>
          </p:nvPr>
        </p:nvSpPr>
        <p:spPr>
          <a:xfrm>
            <a:off x="457200" y="1535113"/>
            <a:ext cx="4040100" cy="639900"/>
          </a:xfrm>
          <a:prstGeom prst="rect">
            <a:avLst/>
          </a:prstGeom>
          <a:noFill/>
          <a:ln>
            <a:noFill/>
          </a:ln>
        </p:spPr>
        <p:txBody>
          <a:bodyPr spcFirstLastPara="1" wrap="square" lIns="91425" tIns="45700" rIns="91425" bIns="45700" anchor="b" anchorCtr="0">
            <a:normAutofit/>
          </a:bodyPr>
          <a:lstStyle>
            <a:lvl1pPr marL="457200" lvl="0" indent="-228600" algn="l" rtl="0">
              <a:spcBef>
                <a:spcPts val="480"/>
              </a:spcBef>
              <a:spcAft>
                <a:spcPts val="0"/>
              </a:spcAft>
              <a:buClr>
                <a:schemeClr val="dk1"/>
              </a:buClr>
              <a:buSzPts val="2400"/>
              <a:buNone/>
              <a:defRPr sz="2400" b="1"/>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a:endParaRPr/>
          </a:p>
        </p:txBody>
      </p:sp>
      <p:sp>
        <p:nvSpPr>
          <p:cNvPr id="118" name="Google Shape;118;p19"/>
          <p:cNvSpPr txBox="1">
            <a:spLocks noGrp="1"/>
          </p:cNvSpPr>
          <p:nvPr>
            <p:ph type="body" idx="2"/>
          </p:nvPr>
        </p:nvSpPr>
        <p:spPr>
          <a:xfrm>
            <a:off x="457200" y="2174875"/>
            <a:ext cx="4040100" cy="3951300"/>
          </a:xfrm>
          <a:prstGeom prst="rect">
            <a:avLst/>
          </a:prstGeom>
          <a:noFill/>
          <a:ln>
            <a:noFill/>
          </a:ln>
        </p:spPr>
        <p:txBody>
          <a:bodyPr spcFirstLastPara="1" wrap="square" lIns="91425" tIns="45700" rIns="91425" bIns="45700" anchor="t" anchorCtr="0">
            <a:norm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a:endParaRPr/>
          </a:p>
        </p:txBody>
      </p:sp>
      <p:sp>
        <p:nvSpPr>
          <p:cNvPr id="119" name="Google Shape;119;p19"/>
          <p:cNvSpPr txBox="1">
            <a:spLocks noGrp="1"/>
          </p:cNvSpPr>
          <p:nvPr>
            <p:ph type="body" idx="3"/>
          </p:nvPr>
        </p:nvSpPr>
        <p:spPr>
          <a:xfrm>
            <a:off x="4645025" y="1535113"/>
            <a:ext cx="4041900" cy="639900"/>
          </a:xfrm>
          <a:prstGeom prst="rect">
            <a:avLst/>
          </a:prstGeom>
          <a:noFill/>
          <a:ln>
            <a:noFill/>
          </a:ln>
        </p:spPr>
        <p:txBody>
          <a:bodyPr spcFirstLastPara="1" wrap="square" lIns="91425" tIns="45700" rIns="91425" bIns="45700" anchor="b" anchorCtr="0">
            <a:normAutofit/>
          </a:bodyPr>
          <a:lstStyle>
            <a:lvl1pPr marL="457200" lvl="0" indent="-228600" algn="l" rtl="0">
              <a:spcBef>
                <a:spcPts val="480"/>
              </a:spcBef>
              <a:spcAft>
                <a:spcPts val="0"/>
              </a:spcAft>
              <a:buClr>
                <a:schemeClr val="dk1"/>
              </a:buClr>
              <a:buSzPts val="2400"/>
              <a:buNone/>
              <a:defRPr sz="2400" b="1"/>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a:endParaRPr/>
          </a:p>
        </p:txBody>
      </p:sp>
      <p:sp>
        <p:nvSpPr>
          <p:cNvPr id="120" name="Google Shape;120;p19"/>
          <p:cNvSpPr txBox="1">
            <a:spLocks noGrp="1"/>
          </p:cNvSpPr>
          <p:nvPr>
            <p:ph type="body" idx="4"/>
          </p:nvPr>
        </p:nvSpPr>
        <p:spPr>
          <a:xfrm>
            <a:off x="4645025" y="2174875"/>
            <a:ext cx="4041900" cy="3951300"/>
          </a:xfrm>
          <a:prstGeom prst="rect">
            <a:avLst/>
          </a:prstGeom>
          <a:noFill/>
          <a:ln>
            <a:noFill/>
          </a:ln>
        </p:spPr>
        <p:txBody>
          <a:bodyPr spcFirstLastPara="1" wrap="square" lIns="91425" tIns="45700" rIns="91425" bIns="45700" anchor="t" anchorCtr="0">
            <a:norm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a:endParaRPr/>
          </a:p>
        </p:txBody>
      </p:sp>
      <p:sp>
        <p:nvSpPr>
          <p:cNvPr id="121" name="Google Shape;121;p19"/>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2" name="Google Shape;122;p19"/>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3" name="Google Shape;123;p19"/>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6" name="Google Shape;126;p20"/>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7" name="Google Shape;127;p20"/>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8" name="Google Shape;128;p2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9"/>
        <p:cNvGrpSpPr/>
        <p:nvPr/>
      </p:nvGrpSpPr>
      <p:grpSpPr>
        <a:xfrm>
          <a:off x="0" y="0"/>
          <a:ext cx="0" cy="0"/>
          <a:chOff x="0" y="0"/>
          <a:chExt cx="0" cy="0"/>
        </a:xfrm>
      </p:grpSpPr>
      <p:sp>
        <p:nvSpPr>
          <p:cNvPr id="130" name="Google Shape;130;p21"/>
          <p:cNvSpPr txBox="1">
            <a:spLocks noGrp="1"/>
          </p:cNvSpPr>
          <p:nvPr>
            <p:ph type="title"/>
          </p:nvPr>
        </p:nvSpPr>
        <p:spPr>
          <a:xfrm>
            <a:off x="457200" y="273050"/>
            <a:ext cx="3008400" cy="11622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dk1"/>
              </a:buClr>
              <a:buSzPts val="2000"/>
              <a:buFont typeface="Calibri"/>
              <a:buNone/>
              <a:defRPr sz="2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1" name="Google Shape;131;p21"/>
          <p:cNvSpPr txBox="1">
            <a:spLocks noGrp="1"/>
          </p:cNvSpPr>
          <p:nvPr>
            <p:ph type="body" idx="1"/>
          </p:nvPr>
        </p:nvSpPr>
        <p:spPr>
          <a:xfrm>
            <a:off x="3575050" y="273050"/>
            <a:ext cx="5111700" cy="5853000"/>
          </a:xfrm>
          <a:prstGeom prst="rect">
            <a:avLst/>
          </a:prstGeom>
          <a:noFill/>
          <a:ln>
            <a:noFill/>
          </a:ln>
        </p:spPr>
        <p:txBody>
          <a:bodyPr spcFirstLastPara="1" wrap="square" lIns="91425" tIns="45700" rIns="91425" bIns="45700" anchor="t" anchorCtr="0">
            <a:normAutofit/>
          </a:bodyPr>
          <a:lstStyle>
            <a:lvl1pPr marL="457200" lvl="0" indent="-431800" algn="l" rtl="0">
              <a:spcBef>
                <a:spcPts val="640"/>
              </a:spcBef>
              <a:spcAft>
                <a:spcPts val="0"/>
              </a:spcAft>
              <a:buClr>
                <a:schemeClr val="dk1"/>
              </a:buClr>
              <a:buSzPts val="3200"/>
              <a:buChar char="•"/>
              <a:defRPr sz="3200"/>
            </a:lvl1pPr>
            <a:lvl2pPr marL="914400" lvl="1" indent="-406400" algn="l" rtl="0">
              <a:spcBef>
                <a:spcPts val="560"/>
              </a:spcBef>
              <a:spcAft>
                <a:spcPts val="0"/>
              </a:spcAft>
              <a:buClr>
                <a:schemeClr val="dk1"/>
              </a:buClr>
              <a:buSzPts val="2800"/>
              <a:buChar char="–"/>
              <a:defRPr sz="2800"/>
            </a:lvl2pPr>
            <a:lvl3pPr marL="1371600" lvl="2" indent="-381000" algn="l" rtl="0">
              <a:spcBef>
                <a:spcPts val="480"/>
              </a:spcBef>
              <a:spcAft>
                <a:spcPts val="0"/>
              </a:spcAft>
              <a:buClr>
                <a:schemeClr val="dk1"/>
              </a:buClr>
              <a:buSzPts val="2400"/>
              <a:buChar char="•"/>
              <a:defRPr sz="2400"/>
            </a:lvl3pPr>
            <a:lvl4pPr marL="1828800" lvl="3" indent="-355600" algn="l" rtl="0">
              <a:spcBef>
                <a:spcPts val="400"/>
              </a:spcBef>
              <a:spcAft>
                <a:spcPts val="0"/>
              </a:spcAft>
              <a:buClr>
                <a:schemeClr val="dk1"/>
              </a:buClr>
              <a:buSzPts val="2000"/>
              <a:buChar char="–"/>
              <a:defRPr sz="2000"/>
            </a:lvl4pPr>
            <a:lvl5pPr marL="2286000" lvl="4" indent="-355600" algn="l" rtl="0">
              <a:spcBef>
                <a:spcPts val="400"/>
              </a:spcBef>
              <a:spcAft>
                <a:spcPts val="0"/>
              </a:spcAft>
              <a:buClr>
                <a:schemeClr val="dk1"/>
              </a:buClr>
              <a:buSzPts val="2000"/>
              <a:buChar char="»"/>
              <a:defRPr sz="2000"/>
            </a:lvl5pPr>
            <a:lvl6pPr marL="2743200" lvl="5" indent="-355600" algn="l" rtl="0">
              <a:spcBef>
                <a:spcPts val="400"/>
              </a:spcBef>
              <a:spcAft>
                <a:spcPts val="0"/>
              </a:spcAft>
              <a:buClr>
                <a:schemeClr val="dk1"/>
              </a:buClr>
              <a:buSzPts val="2000"/>
              <a:buChar char="•"/>
              <a:defRPr sz="2000"/>
            </a:lvl6pPr>
            <a:lvl7pPr marL="3200400" lvl="6" indent="-355600" algn="l" rtl="0">
              <a:spcBef>
                <a:spcPts val="400"/>
              </a:spcBef>
              <a:spcAft>
                <a:spcPts val="0"/>
              </a:spcAft>
              <a:buClr>
                <a:schemeClr val="dk1"/>
              </a:buClr>
              <a:buSzPts val="2000"/>
              <a:buChar char="•"/>
              <a:defRPr sz="2000"/>
            </a:lvl7pPr>
            <a:lvl8pPr marL="3657600" lvl="7" indent="-355600" algn="l" rtl="0">
              <a:spcBef>
                <a:spcPts val="400"/>
              </a:spcBef>
              <a:spcAft>
                <a:spcPts val="0"/>
              </a:spcAft>
              <a:buClr>
                <a:schemeClr val="dk1"/>
              </a:buClr>
              <a:buSzPts val="2000"/>
              <a:buChar char="•"/>
              <a:defRPr sz="2000"/>
            </a:lvl8pPr>
            <a:lvl9pPr marL="4114800" lvl="8" indent="-355600" algn="l" rtl="0">
              <a:spcBef>
                <a:spcPts val="400"/>
              </a:spcBef>
              <a:spcAft>
                <a:spcPts val="0"/>
              </a:spcAft>
              <a:buClr>
                <a:schemeClr val="dk1"/>
              </a:buClr>
              <a:buSzPts val="2000"/>
              <a:buChar char="•"/>
              <a:defRPr sz="2000"/>
            </a:lvl9pPr>
          </a:lstStyle>
          <a:p>
            <a:endParaRPr/>
          </a:p>
        </p:txBody>
      </p:sp>
      <p:sp>
        <p:nvSpPr>
          <p:cNvPr id="132" name="Google Shape;132;p21"/>
          <p:cNvSpPr txBox="1">
            <a:spLocks noGrp="1"/>
          </p:cNvSpPr>
          <p:nvPr>
            <p:ph type="body" idx="2"/>
          </p:nvPr>
        </p:nvSpPr>
        <p:spPr>
          <a:xfrm>
            <a:off x="457200" y="1435100"/>
            <a:ext cx="3008400" cy="4691100"/>
          </a:xfrm>
          <a:prstGeom prst="rect">
            <a:avLst/>
          </a:prstGeom>
          <a:noFill/>
          <a:ln>
            <a:noFill/>
          </a:ln>
        </p:spPr>
        <p:txBody>
          <a:bodyPr spcFirstLastPara="1" wrap="square" lIns="91425" tIns="45700" rIns="91425" bIns="45700" anchor="t" anchorCtr="0">
            <a:normAutofit/>
          </a:bodyPr>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00"/>
              </a:spcBef>
              <a:spcAft>
                <a:spcPts val="0"/>
              </a:spcAft>
              <a:buClr>
                <a:schemeClr val="dk1"/>
              </a:buClr>
              <a:buSzPts val="1000"/>
              <a:buNone/>
              <a:defRPr sz="10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a:endParaRPr/>
          </a:p>
        </p:txBody>
      </p:sp>
      <p:sp>
        <p:nvSpPr>
          <p:cNvPr id="133" name="Google Shape;133;p21"/>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4" name="Google Shape;134;p21"/>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5" name="Google Shape;135;p2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xfrm>
            <a:off x="1792288" y="4800600"/>
            <a:ext cx="5486400" cy="5667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dk1"/>
              </a:buClr>
              <a:buSzPts val="2000"/>
              <a:buFont typeface="Calibri"/>
              <a:buNone/>
              <a:defRPr sz="2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8" name="Google Shape;138;p22"/>
          <p:cNvSpPr>
            <a:spLocks noGrp="1"/>
          </p:cNvSpPr>
          <p:nvPr>
            <p:ph type="pic" idx="2"/>
          </p:nvPr>
        </p:nvSpPr>
        <p:spPr>
          <a:xfrm>
            <a:off x="1792288" y="612775"/>
            <a:ext cx="5486400" cy="4114800"/>
          </a:xfrm>
          <a:prstGeom prst="rect">
            <a:avLst/>
          </a:prstGeom>
          <a:noFill/>
          <a:ln>
            <a:noFill/>
          </a:ln>
        </p:spPr>
      </p:sp>
      <p:sp>
        <p:nvSpPr>
          <p:cNvPr id="139" name="Google Shape;139;p22"/>
          <p:cNvSpPr txBox="1">
            <a:spLocks noGrp="1"/>
          </p:cNvSpPr>
          <p:nvPr>
            <p:ph type="body" idx="1"/>
          </p:nvPr>
        </p:nvSpPr>
        <p:spPr>
          <a:xfrm>
            <a:off x="1792288" y="5367338"/>
            <a:ext cx="5486400" cy="804900"/>
          </a:xfrm>
          <a:prstGeom prst="rect">
            <a:avLst/>
          </a:prstGeom>
          <a:noFill/>
          <a:ln>
            <a:noFill/>
          </a:ln>
        </p:spPr>
        <p:txBody>
          <a:bodyPr spcFirstLastPara="1" wrap="square" lIns="91425" tIns="45700" rIns="91425" bIns="45700" anchor="t" anchorCtr="0">
            <a:normAutofit/>
          </a:bodyPr>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00"/>
              </a:spcBef>
              <a:spcAft>
                <a:spcPts val="0"/>
              </a:spcAft>
              <a:buClr>
                <a:schemeClr val="dk1"/>
              </a:buClr>
              <a:buSzPts val="1000"/>
              <a:buNone/>
              <a:defRPr sz="10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a:endParaRPr/>
          </a:p>
        </p:txBody>
      </p:sp>
      <p:sp>
        <p:nvSpPr>
          <p:cNvPr id="140" name="Google Shape;140;p22"/>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1" name="Google Shape;141;p22"/>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2" name="Google Shape;142;p22"/>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3"/>
        <p:cNvGrpSpPr/>
        <p:nvPr/>
      </p:nvGrpSpPr>
      <p:grpSpPr>
        <a:xfrm>
          <a:off x="0" y="0"/>
          <a:ext cx="0" cy="0"/>
          <a:chOff x="0" y="0"/>
          <a:chExt cx="0" cy="0"/>
        </a:xfrm>
      </p:grpSpPr>
      <p:sp>
        <p:nvSpPr>
          <p:cNvPr id="144" name="Google Shape;144;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5" name="Google Shape;145;p23"/>
          <p:cNvSpPr txBox="1">
            <a:spLocks noGrp="1"/>
          </p:cNvSpPr>
          <p:nvPr>
            <p:ph type="body" idx="1"/>
          </p:nvPr>
        </p:nvSpPr>
        <p:spPr>
          <a:xfrm rot="5400000">
            <a:off x="2308950" y="-251550"/>
            <a:ext cx="4526100" cy="82296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46" name="Google Shape;146;p23"/>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7" name="Google Shape;147;p23"/>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8" name="Google Shape;148;p23"/>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rot="5400000">
            <a:off x="4732350" y="2171688"/>
            <a:ext cx="5851500" cy="20574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1" name="Google Shape;151;p24"/>
          <p:cNvSpPr txBox="1">
            <a:spLocks noGrp="1"/>
          </p:cNvSpPr>
          <p:nvPr>
            <p:ph type="body" idx="1"/>
          </p:nvPr>
        </p:nvSpPr>
        <p:spPr>
          <a:xfrm rot="5400000">
            <a:off x="541350" y="190488"/>
            <a:ext cx="5851500" cy="60198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52" name="Google Shape;152;p24"/>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3" name="Google Shape;153;p24"/>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4" name="Google Shape;154;p24"/>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82" name="Google Shape;82;p13"/>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3" name="Google Shape;83;p13"/>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4" name="Google Shape;84;p13"/>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p13"/>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28.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3.png"/><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0.png"/><Relationship Id="rId10" Type="http://schemas.openxmlformats.org/officeDocument/2006/relationships/image" Target="../media/image39.png"/><Relationship Id="rId4" Type="http://schemas.openxmlformats.org/officeDocument/2006/relationships/image" Target="../media/image21.png"/><Relationship Id="rId9"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40.png"/><Relationship Id="rId5" Type="http://schemas.openxmlformats.org/officeDocument/2006/relationships/image" Target="../media/image30.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30.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gif"/><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40.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2.gif"/><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10.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42.gif"/><Relationship Id="rId5" Type="http://schemas.openxmlformats.org/officeDocument/2006/relationships/image" Target="../media/image45.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1.jpg"/><Relationship Id="rId5" Type="http://schemas.openxmlformats.org/officeDocument/2006/relationships/image" Target="../media/image10.png"/><Relationship Id="rId4" Type="http://schemas.openxmlformats.org/officeDocument/2006/relationships/image" Target="../media/image9.jp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42.gif"/><Relationship Id="rId5" Type="http://schemas.openxmlformats.org/officeDocument/2006/relationships/image" Target="../media/image45.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3.png"/><Relationship Id="rId7"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48.png"/></Relationships>
</file>

<file path=ppt/slides/_rels/slide2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3.png"/><Relationship Id="rId7"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51.jpg"/><Relationship Id="rId5" Type="http://schemas.openxmlformats.org/officeDocument/2006/relationships/image" Target="../media/image50.jpg"/><Relationship Id="rId4" Type="http://schemas.openxmlformats.org/officeDocument/2006/relationships/image" Target="../media/image49.jp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3.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1.jp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8.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7.gif"/><Relationship Id="rId3" Type="http://schemas.openxmlformats.org/officeDocument/2006/relationships/image" Target="../media/image13.png"/><Relationship Id="rId7" Type="http://schemas.openxmlformats.org/officeDocument/2006/relationships/image" Target="../media/image22.png"/><Relationship Id="rId12"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1.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3.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1.png"/><Relationship Id="rId9"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5"/>
          <p:cNvSpPr/>
          <p:nvPr/>
        </p:nvSpPr>
        <p:spPr>
          <a:xfrm>
            <a:off x="0" y="0"/>
            <a:ext cx="18288000" cy="10287000"/>
          </a:xfrm>
          <a:custGeom>
            <a:avLst/>
            <a:gdLst/>
            <a:ahLst/>
            <a:cxnLst/>
            <a:rect l="l" t="t" r="r" b="b"/>
            <a:pathLst>
              <a:path w="10218788" h="5748068" extrusionOk="0">
                <a:moveTo>
                  <a:pt x="10094327" y="5748068"/>
                </a:moveTo>
                <a:lnTo>
                  <a:pt x="124460" y="5748068"/>
                </a:lnTo>
                <a:cubicBezTo>
                  <a:pt x="55880" y="5748068"/>
                  <a:pt x="0" y="5692188"/>
                  <a:pt x="0" y="5623608"/>
                </a:cubicBezTo>
                <a:lnTo>
                  <a:pt x="0" y="124460"/>
                </a:lnTo>
                <a:cubicBezTo>
                  <a:pt x="0" y="55880"/>
                  <a:pt x="55880" y="0"/>
                  <a:pt x="124460" y="0"/>
                </a:cubicBezTo>
                <a:lnTo>
                  <a:pt x="10094328" y="0"/>
                </a:lnTo>
                <a:cubicBezTo>
                  <a:pt x="10162908" y="0"/>
                  <a:pt x="10218788" y="55880"/>
                  <a:pt x="10218788" y="124460"/>
                </a:cubicBezTo>
                <a:lnTo>
                  <a:pt x="10218788" y="5623608"/>
                </a:lnTo>
                <a:cubicBezTo>
                  <a:pt x="10218788" y="5692188"/>
                  <a:pt x="10162908" y="5748068"/>
                  <a:pt x="10094328" y="5748068"/>
                </a:cubicBezTo>
                <a:close/>
              </a:path>
            </a:pathLst>
          </a:custGeom>
          <a:solidFill>
            <a:srgbClr val="1414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 name="Google Shape;160;p25"/>
          <p:cNvPicPr preferRelativeResize="0"/>
          <p:nvPr/>
        </p:nvPicPr>
        <p:blipFill>
          <a:blip r:embed="rId3">
            <a:alphaModFix/>
          </a:blip>
          <a:stretch>
            <a:fillRect/>
          </a:stretch>
        </p:blipFill>
        <p:spPr>
          <a:xfrm>
            <a:off x="55227" y="0"/>
            <a:ext cx="18177546" cy="10287000"/>
          </a:xfrm>
          <a:prstGeom prst="rect">
            <a:avLst/>
          </a:prstGeom>
          <a:noFill/>
          <a:ln>
            <a:noFill/>
          </a:ln>
        </p:spPr>
      </p:pic>
      <p:sp>
        <p:nvSpPr>
          <p:cNvPr id="161" name="Google Shape;161;p25"/>
          <p:cNvSpPr/>
          <p:nvPr/>
        </p:nvSpPr>
        <p:spPr>
          <a:xfrm>
            <a:off x="7299265" y="2965333"/>
            <a:ext cx="1556419" cy="1556419"/>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0000">
              <a:alpha val="6470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5"/>
          <p:cNvSpPr txBox="1"/>
          <p:nvPr/>
        </p:nvSpPr>
        <p:spPr>
          <a:xfrm>
            <a:off x="2013426" y="1294120"/>
            <a:ext cx="2768700" cy="345900"/>
          </a:xfrm>
          <a:prstGeom prst="rect">
            <a:avLst/>
          </a:prstGeom>
          <a:noFill/>
          <a:ln>
            <a:noFill/>
          </a:ln>
        </p:spPr>
        <p:txBody>
          <a:bodyPr spcFirstLastPara="1" wrap="square" lIns="0" tIns="0" rIns="0" bIns="0" anchor="t" anchorCtr="0">
            <a:spAutoFit/>
          </a:bodyPr>
          <a:lstStyle/>
          <a:p>
            <a:pPr marL="0" marR="0" lvl="0" indent="0" algn="l" rtl="0">
              <a:lnSpc>
                <a:spcPct val="140035"/>
              </a:lnSpc>
              <a:spcBef>
                <a:spcPts val="0"/>
              </a:spcBef>
              <a:spcAft>
                <a:spcPts val="0"/>
              </a:spcAft>
              <a:buNone/>
            </a:pPr>
            <a:r>
              <a:rPr lang="en-US" sz="2248" b="1" i="0" u="none" strike="noStrike" cap="none">
                <a:solidFill>
                  <a:srgbClr val="FFFFFF"/>
                </a:solidFill>
                <a:latin typeface="Poppins SemiBold"/>
                <a:ea typeface="Poppins SemiBold"/>
                <a:cs typeface="Poppins SemiBold"/>
                <a:sym typeface="Poppins SemiBold"/>
              </a:rPr>
              <a:t>CH4T GPT</a:t>
            </a:r>
            <a:endParaRPr/>
          </a:p>
        </p:txBody>
      </p:sp>
      <p:sp>
        <p:nvSpPr>
          <p:cNvPr id="163" name="Google Shape;163;p25"/>
          <p:cNvSpPr txBox="1"/>
          <p:nvPr/>
        </p:nvSpPr>
        <p:spPr>
          <a:xfrm>
            <a:off x="1420366" y="1715294"/>
            <a:ext cx="8426700" cy="4119300"/>
          </a:xfrm>
          <a:prstGeom prst="rect">
            <a:avLst/>
          </a:prstGeom>
          <a:noFill/>
          <a:ln>
            <a:noFill/>
          </a:ln>
        </p:spPr>
        <p:txBody>
          <a:bodyPr spcFirstLastPara="1" wrap="square" lIns="0" tIns="0" rIns="0" bIns="0" anchor="t" anchorCtr="0">
            <a:spAutoFit/>
          </a:bodyPr>
          <a:lstStyle/>
          <a:p>
            <a:pPr marL="0" marR="0" lvl="0" indent="0" algn="l" rtl="0">
              <a:lnSpc>
                <a:spcPct val="119997"/>
              </a:lnSpc>
              <a:spcBef>
                <a:spcPts val="0"/>
              </a:spcBef>
              <a:spcAft>
                <a:spcPts val="0"/>
              </a:spcAft>
              <a:buNone/>
            </a:pPr>
            <a:r>
              <a:rPr lang="en-US" sz="7871" b="1">
                <a:solidFill>
                  <a:srgbClr val="FFFFFF"/>
                </a:solidFill>
                <a:latin typeface="Roboto"/>
                <a:ea typeface="Roboto"/>
                <a:cs typeface="Roboto"/>
                <a:sym typeface="Roboto"/>
              </a:rPr>
              <a:t>Lights,</a:t>
            </a:r>
            <a:endParaRPr/>
          </a:p>
          <a:p>
            <a:pPr marL="0" marR="0" lvl="0" indent="0" algn="l" rtl="0">
              <a:lnSpc>
                <a:spcPct val="119997"/>
              </a:lnSpc>
              <a:spcBef>
                <a:spcPts val="0"/>
              </a:spcBef>
              <a:spcAft>
                <a:spcPts val="0"/>
              </a:spcAft>
              <a:buNone/>
            </a:pPr>
            <a:r>
              <a:rPr lang="en-US" sz="7871" b="1">
                <a:solidFill>
                  <a:srgbClr val="FFFFFF"/>
                </a:solidFill>
                <a:latin typeface="Roboto"/>
                <a:ea typeface="Roboto"/>
                <a:cs typeface="Roboto"/>
                <a:sym typeface="Roboto"/>
              </a:rPr>
              <a:t>Camera</a:t>
            </a:r>
            <a:endParaRPr/>
          </a:p>
          <a:p>
            <a:pPr marL="0" marR="0" lvl="0" indent="0" algn="l" rtl="0">
              <a:lnSpc>
                <a:spcPct val="119997"/>
              </a:lnSpc>
              <a:spcBef>
                <a:spcPts val="0"/>
              </a:spcBef>
              <a:spcAft>
                <a:spcPts val="0"/>
              </a:spcAft>
              <a:buNone/>
            </a:pPr>
            <a:r>
              <a:rPr lang="en-US" sz="7871" b="1">
                <a:solidFill>
                  <a:srgbClr val="FFFFFF"/>
                </a:solidFill>
                <a:highlight>
                  <a:srgbClr val="C5182D"/>
                </a:highlight>
                <a:latin typeface="Roboto"/>
                <a:ea typeface="Roboto"/>
                <a:cs typeface="Roboto"/>
                <a:sym typeface="Roboto"/>
              </a:rPr>
              <a:t>SEO Automation!</a:t>
            </a:r>
            <a:endParaRPr>
              <a:highlight>
                <a:srgbClr val="C5182D"/>
              </a:highlight>
            </a:endParaRPr>
          </a:p>
        </p:txBody>
      </p:sp>
      <p:sp>
        <p:nvSpPr>
          <p:cNvPr id="164" name="Google Shape;164;p25"/>
          <p:cNvSpPr txBox="1"/>
          <p:nvPr/>
        </p:nvSpPr>
        <p:spPr>
          <a:xfrm>
            <a:off x="1394566" y="6325099"/>
            <a:ext cx="6693600" cy="1467600"/>
          </a:xfrm>
          <a:prstGeom prst="rect">
            <a:avLst/>
          </a:prstGeom>
          <a:noFill/>
          <a:ln>
            <a:noFill/>
          </a:ln>
        </p:spPr>
        <p:txBody>
          <a:bodyPr spcFirstLastPara="1" wrap="square" lIns="0" tIns="0" rIns="0" bIns="0" anchor="t" anchorCtr="0">
            <a:spAutoFit/>
          </a:bodyPr>
          <a:lstStyle/>
          <a:p>
            <a:pPr marL="0" marR="0" lvl="0" indent="0" algn="l" rtl="0">
              <a:lnSpc>
                <a:spcPct val="160027"/>
              </a:lnSpc>
              <a:spcBef>
                <a:spcPts val="0"/>
              </a:spcBef>
              <a:spcAft>
                <a:spcPts val="0"/>
              </a:spcAft>
              <a:buNone/>
            </a:pPr>
            <a:r>
              <a:rPr lang="en-US" sz="3666">
                <a:solidFill>
                  <a:srgbClr val="FFFFFF"/>
                </a:solidFill>
                <a:latin typeface="Poppins"/>
                <a:ea typeface="Poppins"/>
                <a:cs typeface="Poppins"/>
                <a:sym typeface="Poppins"/>
              </a:rPr>
              <a:t>Crafting YouTube Stardom, All In One Click!</a:t>
            </a:r>
            <a:endParaRPr sz="2100"/>
          </a:p>
        </p:txBody>
      </p:sp>
      <p:grpSp>
        <p:nvGrpSpPr>
          <p:cNvPr id="165" name="Google Shape;165;p25"/>
          <p:cNvGrpSpPr/>
          <p:nvPr/>
        </p:nvGrpSpPr>
        <p:grpSpPr>
          <a:xfrm>
            <a:off x="10025058" y="549524"/>
            <a:ext cx="10707227" cy="8730753"/>
            <a:chOff x="10025058" y="778124"/>
            <a:chExt cx="10707227" cy="8730753"/>
          </a:xfrm>
        </p:grpSpPr>
        <p:sp>
          <p:nvSpPr>
            <p:cNvPr id="166" name="Google Shape;166;p25"/>
            <p:cNvSpPr/>
            <p:nvPr/>
          </p:nvSpPr>
          <p:spPr>
            <a:xfrm>
              <a:off x="12001532" y="778124"/>
              <a:ext cx="8730753" cy="8730753"/>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0000">
                <a:alpha val="26666"/>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5"/>
            <p:cNvSpPr/>
            <p:nvPr/>
          </p:nvSpPr>
          <p:spPr>
            <a:xfrm>
              <a:off x="10065305" y="1250651"/>
              <a:ext cx="6776499" cy="7406010"/>
            </a:xfrm>
            <a:custGeom>
              <a:avLst/>
              <a:gdLst/>
              <a:ahLst/>
              <a:cxnLst/>
              <a:rect l="l" t="t" r="r" b="b"/>
              <a:pathLst>
                <a:path w="6776499" h="7406010" extrusionOk="0">
                  <a:moveTo>
                    <a:pt x="0" y="0"/>
                  </a:moveTo>
                  <a:lnTo>
                    <a:pt x="6776499" y="0"/>
                  </a:lnTo>
                  <a:lnTo>
                    <a:pt x="6776499" y="7406010"/>
                  </a:lnTo>
                  <a:lnTo>
                    <a:pt x="0" y="7406010"/>
                  </a:lnTo>
                  <a:lnTo>
                    <a:pt x="0" y="0"/>
                  </a:lnTo>
                  <a:close/>
                </a:path>
              </a:pathLst>
            </a:custGeom>
            <a:blipFill rotWithShape="1">
              <a:blip r:embed="rId4">
                <a:alphaModFix/>
              </a:blip>
              <a:stretch>
                <a:fillRect/>
              </a:stretch>
            </a:blipFill>
            <a:ln>
              <a:noFill/>
            </a:ln>
          </p:spPr>
          <p:txBody>
            <a:bodyPr/>
            <a:lstStyle/>
            <a:p>
              <a:endParaRPr lang="en-US"/>
            </a:p>
          </p:txBody>
        </p:sp>
        <p:sp>
          <p:nvSpPr>
            <p:cNvPr id="168" name="Google Shape;168;p25"/>
            <p:cNvSpPr/>
            <p:nvPr/>
          </p:nvSpPr>
          <p:spPr>
            <a:xfrm rot="921333">
              <a:off x="10354548" y="4535988"/>
              <a:ext cx="4675285" cy="3118801"/>
            </a:xfrm>
            <a:custGeom>
              <a:avLst/>
              <a:gdLst/>
              <a:ahLst/>
              <a:cxnLst/>
              <a:rect l="l" t="t" r="r" b="b"/>
              <a:pathLst>
                <a:path w="4671899" h="3116542" extrusionOk="0">
                  <a:moveTo>
                    <a:pt x="0" y="0"/>
                  </a:moveTo>
                  <a:lnTo>
                    <a:pt x="4671899" y="0"/>
                  </a:lnTo>
                  <a:lnTo>
                    <a:pt x="4671899" y="3116542"/>
                  </a:lnTo>
                  <a:lnTo>
                    <a:pt x="0" y="3116542"/>
                  </a:lnTo>
                  <a:lnTo>
                    <a:pt x="0" y="0"/>
                  </a:lnTo>
                  <a:close/>
                </a:path>
              </a:pathLst>
            </a:custGeom>
            <a:blipFill rotWithShape="1">
              <a:blip r:embed="rId5">
                <a:alphaModFix amt="78000"/>
              </a:blip>
              <a:stretch>
                <a:fillRect r="-203342" b="-1940"/>
              </a:stretch>
            </a:blipFill>
            <a:ln>
              <a:noFill/>
            </a:ln>
          </p:spPr>
          <p:txBody>
            <a:bodyPr/>
            <a:lstStyle/>
            <a:p>
              <a:endParaRPr lang="en-US"/>
            </a:p>
          </p:txBody>
        </p:sp>
        <p:pic>
          <p:nvPicPr>
            <p:cNvPr id="169" name="Google Shape;169;p25"/>
            <p:cNvPicPr preferRelativeResize="0"/>
            <p:nvPr/>
          </p:nvPicPr>
          <p:blipFill rotWithShape="1">
            <a:blip r:embed="rId6">
              <a:alphaModFix/>
            </a:blip>
            <a:srcRect r="66846"/>
            <a:stretch/>
          </p:blipFill>
          <p:spPr>
            <a:xfrm rot="945663">
              <a:off x="11492423" y="4881080"/>
              <a:ext cx="4329591" cy="2927694"/>
            </a:xfrm>
            <a:prstGeom prst="rect">
              <a:avLst/>
            </a:prstGeom>
            <a:noFill/>
            <a:ln>
              <a:noFill/>
            </a:ln>
          </p:spPr>
        </p:pic>
        <p:sp>
          <p:nvSpPr>
            <p:cNvPr id="170" name="Google Shape;170;p25"/>
            <p:cNvSpPr/>
            <p:nvPr/>
          </p:nvSpPr>
          <p:spPr>
            <a:xfrm>
              <a:off x="14017117" y="6004908"/>
              <a:ext cx="3242183" cy="3031441"/>
            </a:xfrm>
            <a:custGeom>
              <a:avLst/>
              <a:gdLst/>
              <a:ahLst/>
              <a:cxnLst/>
              <a:rect l="l" t="t" r="r" b="b"/>
              <a:pathLst>
                <a:path w="3242183" h="3031441" extrusionOk="0">
                  <a:moveTo>
                    <a:pt x="0" y="0"/>
                  </a:moveTo>
                  <a:lnTo>
                    <a:pt x="3242183" y="0"/>
                  </a:lnTo>
                  <a:lnTo>
                    <a:pt x="3242183" y="3031441"/>
                  </a:lnTo>
                  <a:lnTo>
                    <a:pt x="0" y="3031441"/>
                  </a:lnTo>
                  <a:lnTo>
                    <a:pt x="0" y="0"/>
                  </a:lnTo>
                  <a:close/>
                </a:path>
              </a:pathLst>
            </a:custGeom>
            <a:blipFill rotWithShape="1">
              <a:blip r:embed="rId7">
                <a:alphaModFix/>
              </a:blip>
              <a:stretch>
                <a:fillRect/>
              </a:stretch>
            </a:blipFill>
            <a:ln>
              <a:noFill/>
            </a:ln>
          </p:spPr>
          <p:txBody>
            <a:bodyPr/>
            <a:lstStyle/>
            <a:p>
              <a:endParaRPr lang="en-US"/>
            </a:p>
          </p:txBody>
        </p:sp>
      </p:grpSp>
      <p:sp>
        <p:nvSpPr>
          <p:cNvPr id="171" name="Google Shape;171;p25"/>
          <p:cNvSpPr/>
          <p:nvPr/>
        </p:nvSpPr>
        <p:spPr>
          <a:xfrm>
            <a:off x="16429723" y="9392340"/>
            <a:ext cx="829577" cy="348422"/>
          </a:xfrm>
          <a:custGeom>
            <a:avLst/>
            <a:gdLst/>
            <a:ahLst/>
            <a:cxnLst/>
            <a:rect l="l" t="t" r="r" b="b"/>
            <a:pathLst>
              <a:path w="829577" h="348422" extrusionOk="0">
                <a:moveTo>
                  <a:pt x="0" y="0"/>
                </a:moveTo>
                <a:lnTo>
                  <a:pt x="829577" y="0"/>
                </a:lnTo>
                <a:lnTo>
                  <a:pt x="829577" y="348422"/>
                </a:lnTo>
                <a:lnTo>
                  <a:pt x="0" y="348422"/>
                </a:lnTo>
                <a:lnTo>
                  <a:pt x="0" y="0"/>
                </a:lnTo>
                <a:close/>
              </a:path>
            </a:pathLst>
          </a:custGeom>
          <a:blipFill rotWithShape="1">
            <a:blip r:embed="rId8">
              <a:alphaModFix/>
            </a:blip>
            <a:stretch>
              <a:fillRect/>
            </a:stretch>
          </a:blipFill>
          <a:ln>
            <a:noFill/>
          </a:ln>
        </p:spPr>
        <p:txBody>
          <a:bodyPr/>
          <a:lstStyle/>
          <a:p>
            <a:endParaRPr lang="en-US"/>
          </a:p>
        </p:txBody>
      </p:sp>
      <p:cxnSp>
        <p:nvCxnSpPr>
          <p:cNvPr id="172" name="Google Shape;172;p25"/>
          <p:cNvCxnSpPr/>
          <p:nvPr/>
        </p:nvCxnSpPr>
        <p:spPr>
          <a:xfrm>
            <a:off x="1028700" y="9234487"/>
            <a:ext cx="16230600" cy="0"/>
          </a:xfrm>
          <a:prstGeom prst="straightConnector1">
            <a:avLst/>
          </a:prstGeom>
          <a:noFill/>
          <a:ln w="47625" cap="flat" cmpd="sng">
            <a:solidFill>
              <a:srgbClr val="FFFFFF"/>
            </a:solidFill>
            <a:prstDash val="dot"/>
            <a:round/>
            <a:headEnd type="none" w="sm" len="sm"/>
            <a:tailEnd type="none" w="sm" len="sm"/>
          </a:ln>
        </p:spPr>
      </p:cxnSp>
      <p:sp>
        <p:nvSpPr>
          <p:cNvPr id="173" name="Google Shape;173;p25"/>
          <p:cNvSpPr/>
          <p:nvPr/>
        </p:nvSpPr>
        <p:spPr>
          <a:xfrm>
            <a:off x="6950790" y="2666599"/>
            <a:ext cx="2216693" cy="2216693"/>
          </a:xfrm>
          <a:custGeom>
            <a:avLst/>
            <a:gdLst/>
            <a:ahLst/>
            <a:cxnLst/>
            <a:rect l="l" t="t" r="r" b="b"/>
            <a:pathLst>
              <a:path w="2216693" h="2216693" extrusionOk="0">
                <a:moveTo>
                  <a:pt x="0" y="0"/>
                </a:moveTo>
                <a:lnTo>
                  <a:pt x="2216693" y="0"/>
                </a:lnTo>
                <a:lnTo>
                  <a:pt x="2216693" y="2216693"/>
                </a:lnTo>
                <a:lnTo>
                  <a:pt x="0" y="2216693"/>
                </a:lnTo>
                <a:lnTo>
                  <a:pt x="0" y="0"/>
                </a:lnTo>
                <a:close/>
              </a:path>
            </a:pathLst>
          </a:custGeom>
          <a:blipFill rotWithShape="1">
            <a:blip r:embed="rId9">
              <a:alphaModFix/>
            </a:blip>
            <a:stretch>
              <a:fillRect/>
            </a:stretch>
          </a:blipFill>
          <a:ln>
            <a:noFill/>
          </a:ln>
        </p:spPr>
        <p:txBody>
          <a:bodyPr/>
          <a:lstStyle/>
          <a:p>
            <a:endParaRPr lang="en-US"/>
          </a:p>
        </p:txBody>
      </p:sp>
      <p:sp>
        <p:nvSpPr>
          <p:cNvPr id="174" name="Google Shape;174;p25"/>
          <p:cNvSpPr/>
          <p:nvPr/>
        </p:nvSpPr>
        <p:spPr>
          <a:xfrm>
            <a:off x="1394574" y="1293949"/>
            <a:ext cx="439272" cy="346238"/>
          </a:xfrm>
          <a:custGeom>
            <a:avLst/>
            <a:gdLst/>
            <a:ahLst/>
            <a:cxnLst/>
            <a:rect l="l" t="t" r="r" b="b"/>
            <a:pathLst>
              <a:path w="1264093" h="1306557" extrusionOk="0">
                <a:moveTo>
                  <a:pt x="0" y="0"/>
                </a:moveTo>
                <a:lnTo>
                  <a:pt x="1264093" y="0"/>
                </a:lnTo>
                <a:lnTo>
                  <a:pt x="1264093" y="1306556"/>
                </a:lnTo>
                <a:lnTo>
                  <a:pt x="0" y="1306556"/>
                </a:lnTo>
                <a:lnTo>
                  <a:pt x="0" y="0"/>
                </a:lnTo>
                <a:close/>
              </a:path>
            </a:pathLst>
          </a:custGeom>
          <a:blipFill rotWithShape="1">
            <a:blip r:embed="rId10">
              <a:alphaModFix/>
            </a:blip>
            <a:stretch>
              <a:fillRect/>
            </a:stretch>
          </a:blipFill>
          <a:ln>
            <a:noFill/>
          </a:ln>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Shape 382"/>
        <p:cNvGrpSpPr/>
        <p:nvPr/>
      </p:nvGrpSpPr>
      <p:grpSpPr>
        <a:xfrm>
          <a:off x="0" y="0"/>
          <a:ext cx="0" cy="0"/>
          <a:chOff x="0" y="0"/>
          <a:chExt cx="0" cy="0"/>
        </a:xfrm>
      </p:grpSpPr>
      <p:pic>
        <p:nvPicPr>
          <p:cNvPr id="383" name="Google Shape;383;p34"/>
          <p:cNvPicPr preferRelativeResize="0"/>
          <p:nvPr/>
        </p:nvPicPr>
        <p:blipFill>
          <a:blip r:embed="rId3">
            <a:alphaModFix/>
          </a:blip>
          <a:stretch>
            <a:fillRect/>
          </a:stretch>
        </p:blipFill>
        <p:spPr>
          <a:xfrm>
            <a:off x="55227" y="0"/>
            <a:ext cx="18177546" cy="10287000"/>
          </a:xfrm>
          <a:prstGeom prst="rect">
            <a:avLst/>
          </a:prstGeom>
          <a:noFill/>
          <a:ln>
            <a:noFill/>
          </a:ln>
        </p:spPr>
      </p:pic>
      <p:grpSp>
        <p:nvGrpSpPr>
          <p:cNvPr id="384" name="Google Shape;384;p34"/>
          <p:cNvGrpSpPr/>
          <p:nvPr/>
        </p:nvGrpSpPr>
        <p:grpSpPr>
          <a:xfrm>
            <a:off x="1162050" y="689538"/>
            <a:ext cx="1306898" cy="341977"/>
            <a:chOff x="1543050" y="1527738"/>
            <a:chExt cx="1306898" cy="341977"/>
          </a:xfrm>
        </p:grpSpPr>
        <p:grpSp>
          <p:nvGrpSpPr>
            <p:cNvPr id="385" name="Google Shape;385;p34"/>
            <p:cNvGrpSpPr/>
            <p:nvPr/>
          </p:nvGrpSpPr>
          <p:grpSpPr>
            <a:xfrm>
              <a:off x="1543050" y="1527738"/>
              <a:ext cx="326664" cy="341977"/>
              <a:chOff x="0" y="-38100"/>
              <a:chExt cx="812800" cy="850900"/>
            </a:xfrm>
          </p:grpSpPr>
          <p:sp>
            <p:nvSpPr>
              <p:cNvPr id="386" name="Google Shape;386;p3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w="19050" cap="sq" cmpd="sng">
                <a:solidFill>
                  <a:srgbClr val="262425"/>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4"/>
              <p:cNvSpPr txBox="1"/>
              <p:nvPr/>
            </p:nvSpPr>
            <p:spPr>
              <a:xfrm>
                <a:off x="76200" y="-38100"/>
                <a:ext cx="660300" cy="774600"/>
              </a:xfrm>
              <a:prstGeom prst="rect">
                <a:avLst/>
              </a:prstGeom>
              <a:noFill/>
              <a:ln>
                <a:noFill/>
              </a:ln>
            </p:spPr>
            <p:txBody>
              <a:bodyPr spcFirstLastPara="1" wrap="square" lIns="50800" tIns="50800" rIns="50800" bIns="50800" anchor="ctr" anchorCtr="0">
                <a:noAutofit/>
              </a:bodyPr>
              <a:lstStyle/>
              <a:p>
                <a:pPr marL="0" marR="0" lvl="0" indent="0" algn="ctr" rtl="0">
                  <a:lnSpc>
                    <a:spcPct val="19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88" name="Google Shape;388;p34"/>
            <p:cNvGrpSpPr/>
            <p:nvPr/>
          </p:nvGrpSpPr>
          <p:grpSpPr>
            <a:xfrm>
              <a:off x="2523284" y="1527738"/>
              <a:ext cx="326664" cy="341977"/>
              <a:chOff x="0" y="-38100"/>
              <a:chExt cx="812800" cy="850900"/>
            </a:xfrm>
          </p:grpSpPr>
          <p:sp>
            <p:nvSpPr>
              <p:cNvPr id="389" name="Google Shape;389;p3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cmpd="sng">
                <a:solidFill>
                  <a:srgbClr val="262425"/>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4"/>
              <p:cNvSpPr txBox="1"/>
              <p:nvPr/>
            </p:nvSpPr>
            <p:spPr>
              <a:xfrm>
                <a:off x="76200" y="-38100"/>
                <a:ext cx="660300" cy="774600"/>
              </a:xfrm>
              <a:prstGeom prst="rect">
                <a:avLst/>
              </a:prstGeom>
              <a:noFill/>
              <a:ln>
                <a:noFill/>
              </a:ln>
            </p:spPr>
            <p:txBody>
              <a:bodyPr spcFirstLastPara="1" wrap="square" lIns="50800" tIns="50800" rIns="50800" bIns="50800" anchor="ctr" anchorCtr="0">
                <a:noAutofit/>
              </a:bodyPr>
              <a:lstStyle/>
              <a:p>
                <a:pPr marL="0" marR="0" lvl="0" indent="0" algn="ctr" rtl="0">
                  <a:lnSpc>
                    <a:spcPct val="19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1" name="Google Shape;391;p34"/>
            <p:cNvGrpSpPr/>
            <p:nvPr/>
          </p:nvGrpSpPr>
          <p:grpSpPr>
            <a:xfrm>
              <a:off x="2034720" y="1527738"/>
              <a:ext cx="326664" cy="341977"/>
              <a:chOff x="0" y="-38100"/>
              <a:chExt cx="812800" cy="850900"/>
            </a:xfrm>
          </p:grpSpPr>
          <p:sp>
            <p:nvSpPr>
              <p:cNvPr id="392" name="Google Shape;392;p3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w="19050" cap="sq" cmpd="sng">
                <a:solidFill>
                  <a:srgbClr val="262425"/>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txBox="1"/>
              <p:nvPr/>
            </p:nvSpPr>
            <p:spPr>
              <a:xfrm>
                <a:off x="76200" y="-38100"/>
                <a:ext cx="660300" cy="774600"/>
              </a:xfrm>
              <a:prstGeom prst="rect">
                <a:avLst/>
              </a:prstGeom>
              <a:noFill/>
              <a:ln>
                <a:noFill/>
              </a:ln>
            </p:spPr>
            <p:txBody>
              <a:bodyPr spcFirstLastPara="1" wrap="square" lIns="50800" tIns="50800" rIns="50800" bIns="50800" anchor="ctr" anchorCtr="0">
                <a:noAutofit/>
              </a:bodyPr>
              <a:lstStyle/>
              <a:p>
                <a:pPr marL="0" marR="0" lvl="0" indent="0" algn="ctr" rtl="0">
                  <a:lnSpc>
                    <a:spcPct val="19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394" name="Google Shape;394;p34"/>
          <p:cNvSpPr/>
          <p:nvPr/>
        </p:nvSpPr>
        <p:spPr>
          <a:xfrm>
            <a:off x="-1523925" y="7194550"/>
            <a:ext cx="2616125" cy="2616125"/>
          </a:xfrm>
          <a:custGeom>
            <a:avLst/>
            <a:gdLst/>
            <a:ahLst/>
            <a:cxnLst/>
            <a:rect l="l" t="t" r="r" b="b"/>
            <a:pathLst>
              <a:path w="2616125" h="2616125" extrusionOk="0">
                <a:moveTo>
                  <a:pt x="0" y="0"/>
                </a:moveTo>
                <a:lnTo>
                  <a:pt x="2616125" y="0"/>
                </a:lnTo>
                <a:lnTo>
                  <a:pt x="2616125" y="2616125"/>
                </a:lnTo>
                <a:lnTo>
                  <a:pt x="0" y="2616125"/>
                </a:lnTo>
                <a:lnTo>
                  <a:pt x="0" y="0"/>
                </a:lnTo>
                <a:close/>
              </a:path>
            </a:pathLst>
          </a:custGeom>
          <a:blipFill rotWithShape="1">
            <a:blip r:embed="rId4">
              <a:alphaModFix/>
            </a:blip>
            <a:stretch>
              <a:fillRect/>
            </a:stretch>
          </a:blipFill>
          <a:ln>
            <a:noFill/>
          </a:ln>
        </p:spPr>
        <p:txBody>
          <a:bodyPr/>
          <a:lstStyle/>
          <a:p>
            <a:endParaRPr lang="en-US"/>
          </a:p>
        </p:txBody>
      </p:sp>
      <p:sp>
        <p:nvSpPr>
          <p:cNvPr id="395" name="Google Shape;395;p34"/>
          <p:cNvSpPr/>
          <p:nvPr/>
        </p:nvSpPr>
        <p:spPr>
          <a:xfrm>
            <a:off x="17259300" y="1543050"/>
            <a:ext cx="2616125" cy="2616125"/>
          </a:xfrm>
          <a:custGeom>
            <a:avLst/>
            <a:gdLst/>
            <a:ahLst/>
            <a:cxnLst/>
            <a:rect l="l" t="t" r="r" b="b"/>
            <a:pathLst>
              <a:path w="2616125" h="2616125" extrusionOk="0">
                <a:moveTo>
                  <a:pt x="0" y="0"/>
                </a:moveTo>
                <a:lnTo>
                  <a:pt x="2616125" y="0"/>
                </a:lnTo>
                <a:lnTo>
                  <a:pt x="2616125" y="2616125"/>
                </a:lnTo>
                <a:lnTo>
                  <a:pt x="0" y="2616125"/>
                </a:lnTo>
                <a:lnTo>
                  <a:pt x="0" y="0"/>
                </a:lnTo>
                <a:close/>
              </a:path>
            </a:pathLst>
          </a:custGeom>
          <a:blipFill rotWithShape="1">
            <a:blip r:embed="rId4">
              <a:alphaModFix/>
            </a:blip>
            <a:stretch>
              <a:fillRect/>
            </a:stretch>
          </a:blipFill>
          <a:ln>
            <a:noFill/>
          </a:ln>
        </p:spPr>
        <p:txBody>
          <a:bodyPr/>
          <a:lstStyle/>
          <a:p>
            <a:endParaRPr lang="en-US"/>
          </a:p>
        </p:txBody>
      </p:sp>
      <p:sp>
        <p:nvSpPr>
          <p:cNvPr id="396" name="Google Shape;396;p34"/>
          <p:cNvSpPr txBox="1"/>
          <p:nvPr/>
        </p:nvSpPr>
        <p:spPr>
          <a:xfrm>
            <a:off x="1682125" y="2591375"/>
            <a:ext cx="3734700" cy="61569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40000">
                <a:solidFill>
                  <a:schemeClr val="lt1"/>
                </a:solidFill>
                <a:latin typeface="Roboto Serif Black"/>
                <a:ea typeface="Roboto Serif Black"/>
                <a:cs typeface="Roboto Serif Black"/>
                <a:sym typeface="Roboto Serif Black"/>
              </a:rPr>
              <a:t>#</a:t>
            </a:r>
            <a:endParaRPr sz="40000">
              <a:solidFill>
                <a:schemeClr val="lt1"/>
              </a:solidFill>
              <a:latin typeface="Roboto Serif Black"/>
              <a:ea typeface="Roboto Serif Black"/>
              <a:cs typeface="Roboto Serif Black"/>
              <a:sym typeface="Roboto Serif Black"/>
            </a:endParaRPr>
          </a:p>
        </p:txBody>
      </p:sp>
      <p:cxnSp>
        <p:nvCxnSpPr>
          <p:cNvPr id="397" name="Google Shape;397;p34"/>
          <p:cNvCxnSpPr/>
          <p:nvPr/>
        </p:nvCxnSpPr>
        <p:spPr>
          <a:xfrm>
            <a:off x="3041650" y="843438"/>
            <a:ext cx="16354500" cy="34200"/>
          </a:xfrm>
          <a:prstGeom prst="straightConnector1">
            <a:avLst/>
          </a:prstGeom>
          <a:noFill/>
          <a:ln w="38100" cap="flat" cmpd="sng">
            <a:solidFill>
              <a:srgbClr val="999999"/>
            </a:solidFill>
            <a:prstDash val="dot"/>
            <a:round/>
            <a:headEnd type="none" w="med" len="med"/>
            <a:tailEnd type="none" w="med" len="med"/>
          </a:ln>
        </p:spPr>
      </p:cxnSp>
      <p:sp>
        <p:nvSpPr>
          <p:cNvPr id="398" name="Google Shape;398;p34"/>
          <p:cNvSpPr txBox="1"/>
          <p:nvPr/>
        </p:nvSpPr>
        <p:spPr>
          <a:xfrm>
            <a:off x="6401300" y="4983750"/>
            <a:ext cx="7843800" cy="1339200"/>
          </a:xfrm>
          <a:prstGeom prst="rect">
            <a:avLst/>
          </a:prstGeom>
          <a:noFill/>
          <a:ln>
            <a:noFill/>
          </a:ln>
        </p:spPr>
        <p:txBody>
          <a:bodyPr spcFirstLastPara="1" wrap="square" lIns="0" tIns="0" rIns="0" bIns="0" anchor="t" anchorCtr="0">
            <a:spAutoFit/>
          </a:bodyPr>
          <a:lstStyle/>
          <a:p>
            <a:pPr marL="457200" marR="0" lvl="0" indent="-412750" algn="l" rtl="0">
              <a:lnSpc>
                <a:spcPct val="100000"/>
              </a:lnSpc>
              <a:spcBef>
                <a:spcPts val="0"/>
              </a:spcBef>
              <a:spcAft>
                <a:spcPts val="0"/>
              </a:spcAft>
              <a:buClr>
                <a:schemeClr val="lt1"/>
              </a:buClr>
              <a:buSzPts val="2900"/>
              <a:buFont typeface="Roboto"/>
              <a:buChar char="●"/>
            </a:pPr>
            <a:r>
              <a:rPr lang="en-US" sz="2900" i="1">
                <a:solidFill>
                  <a:schemeClr val="lt1"/>
                </a:solidFill>
                <a:latin typeface="Roboto"/>
                <a:ea typeface="Roboto"/>
                <a:cs typeface="Roboto"/>
                <a:sym typeface="Roboto"/>
              </a:rPr>
              <a:t>What </a:t>
            </a:r>
            <a:r>
              <a:rPr lang="en-US" sz="2900" i="1">
                <a:solidFill>
                  <a:srgbClr val="EA9999"/>
                </a:solidFill>
                <a:latin typeface="Roboto"/>
                <a:ea typeface="Roboto"/>
                <a:cs typeface="Roboto"/>
                <a:sym typeface="Roboto"/>
              </a:rPr>
              <a:t>keywords</a:t>
            </a:r>
            <a:r>
              <a:rPr lang="en-US" sz="2900" i="1">
                <a:solidFill>
                  <a:srgbClr val="E06666"/>
                </a:solidFill>
                <a:latin typeface="Roboto"/>
                <a:ea typeface="Roboto"/>
                <a:cs typeface="Roboto"/>
                <a:sym typeface="Roboto"/>
              </a:rPr>
              <a:t> </a:t>
            </a:r>
            <a:r>
              <a:rPr lang="en-US" sz="2900" i="1">
                <a:solidFill>
                  <a:schemeClr val="lt1"/>
                </a:solidFill>
                <a:latin typeface="Roboto"/>
                <a:ea typeface="Roboto"/>
                <a:cs typeface="Roboto"/>
                <a:sym typeface="Roboto"/>
              </a:rPr>
              <a:t>are in the trending videos? </a:t>
            </a:r>
            <a:endParaRPr sz="2900" i="1">
              <a:solidFill>
                <a:schemeClr val="lt1"/>
              </a:solidFill>
              <a:latin typeface="Roboto"/>
              <a:ea typeface="Roboto"/>
              <a:cs typeface="Roboto"/>
              <a:sym typeface="Roboto"/>
            </a:endParaRPr>
          </a:p>
          <a:p>
            <a:pPr marL="457200" marR="0" lvl="0" indent="-412750" algn="l" rtl="0">
              <a:lnSpc>
                <a:spcPct val="100000"/>
              </a:lnSpc>
              <a:spcBef>
                <a:spcPts val="0"/>
              </a:spcBef>
              <a:spcAft>
                <a:spcPts val="0"/>
              </a:spcAft>
              <a:buClr>
                <a:schemeClr val="lt1"/>
              </a:buClr>
              <a:buSzPts val="2900"/>
              <a:buFont typeface="Roboto"/>
              <a:buChar char="●"/>
            </a:pPr>
            <a:r>
              <a:rPr lang="en-US" sz="2900" i="1">
                <a:solidFill>
                  <a:schemeClr val="lt1"/>
                </a:solidFill>
                <a:latin typeface="Roboto"/>
                <a:ea typeface="Roboto"/>
                <a:cs typeface="Roboto"/>
                <a:sym typeface="Roboto"/>
              </a:rPr>
              <a:t>How can we leverage </a:t>
            </a:r>
            <a:r>
              <a:rPr lang="en-US" sz="2900" i="1">
                <a:solidFill>
                  <a:srgbClr val="EA9999"/>
                </a:solidFill>
                <a:latin typeface="Roboto"/>
                <a:ea typeface="Roboto"/>
                <a:cs typeface="Roboto"/>
                <a:sym typeface="Roboto"/>
              </a:rPr>
              <a:t>sentiment analysis</a:t>
            </a:r>
            <a:r>
              <a:rPr lang="en-US" sz="2900" i="1">
                <a:solidFill>
                  <a:schemeClr val="lt1"/>
                </a:solidFill>
                <a:latin typeface="Roboto"/>
                <a:ea typeface="Roboto"/>
                <a:cs typeface="Roboto"/>
                <a:sym typeface="Roboto"/>
              </a:rPr>
              <a:t> for an LLM-based SEO?</a:t>
            </a:r>
            <a:endParaRPr sz="2900" i="1">
              <a:solidFill>
                <a:srgbClr val="EA9999"/>
              </a:solidFill>
              <a:latin typeface="Roboto"/>
              <a:ea typeface="Roboto"/>
              <a:cs typeface="Roboto"/>
              <a:sym typeface="Roboto"/>
            </a:endParaRPr>
          </a:p>
        </p:txBody>
      </p:sp>
      <p:sp>
        <p:nvSpPr>
          <p:cNvPr id="399" name="Google Shape;399;p34"/>
          <p:cNvSpPr/>
          <p:nvPr/>
        </p:nvSpPr>
        <p:spPr>
          <a:xfrm>
            <a:off x="14128825" y="8948050"/>
            <a:ext cx="2616125" cy="2616125"/>
          </a:xfrm>
          <a:custGeom>
            <a:avLst/>
            <a:gdLst/>
            <a:ahLst/>
            <a:cxnLst/>
            <a:rect l="l" t="t" r="r" b="b"/>
            <a:pathLst>
              <a:path w="2616125" h="2616125" extrusionOk="0">
                <a:moveTo>
                  <a:pt x="0" y="0"/>
                </a:moveTo>
                <a:lnTo>
                  <a:pt x="2616125" y="0"/>
                </a:lnTo>
                <a:lnTo>
                  <a:pt x="2616125" y="2616125"/>
                </a:lnTo>
                <a:lnTo>
                  <a:pt x="0" y="2616125"/>
                </a:lnTo>
                <a:lnTo>
                  <a:pt x="0" y="0"/>
                </a:lnTo>
                <a:close/>
              </a:path>
            </a:pathLst>
          </a:custGeom>
          <a:blipFill rotWithShape="1">
            <a:blip r:embed="rId4">
              <a:alphaModFix/>
            </a:blip>
            <a:stretch>
              <a:fillRect/>
            </a:stretch>
          </a:blipFill>
          <a:ln>
            <a:noFill/>
          </a:ln>
        </p:spPr>
        <p:txBody>
          <a:bodyPr/>
          <a:lstStyle/>
          <a:p>
            <a:endParaRPr lang="en-US"/>
          </a:p>
        </p:txBody>
      </p:sp>
      <p:sp>
        <p:nvSpPr>
          <p:cNvPr id="400" name="Google Shape;400;p34"/>
          <p:cNvSpPr/>
          <p:nvPr/>
        </p:nvSpPr>
        <p:spPr>
          <a:xfrm>
            <a:off x="14804841" y="8090672"/>
            <a:ext cx="1264093" cy="1306557"/>
          </a:xfrm>
          <a:custGeom>
            <a:avLst/>
            <a:gdLst/>
            <a:ahLst/>
            <a:cxnLst/>
            <a:rect l="l" t="t" r="r" b="b"/>
            <a:pathLst>
              <a:path w="1264093" h="1306557" extrusionOk="0">
                <a:moveTo>
                  <a:pt x="0" y="0"/>
                </a:moveTo>
                <a:lnTo>
                  <a:pt x="1264093" y="0"/>
                </a:lnTo>
                <a:lnTo>
                  <a:pt x="1264093" y="1306556"/>
                </a:lnTo>
                <a:lnTo>
                  <a:pt x="0" y="1306556"/>
                </a:lnTo>
                <a:lnTo>
                  <a:pt x="0" y="0"/>
                </a:lnTo>
                <a:close/>
              </a:path>
            </a:pathLst>
          </a:custGeom>
          <a:blipFill rotWithShape="1">
            <a:blip r:embed="rId5">
              <a:alphaModFix/>
            </a:blip>
            <a:stretch>
              <a:fillRect/>
            </a:stretch>
          </a:blipFill>
          <a:ln>
            <a:noFill/>
          </a:ln>
        </p:spPr>
        <p:txBody>
          <a:bodyPr/>
          <a:lstStyle/>
          <a:p>
            <a:endParaRPr lang="en-US"/>
          </a:p>
        </p:txBody>
      </p:sp>
      <p:sp>
        <p:nvSpPr>
          <p:cNvPr id="401" name="Google Shape;401;p34"/>
          <p:cNvSpPr/>
          <p:nvPr/>
        </p:nvSpPr>
        <p:spPr>
          <a:xfrm>
            <a:off x="16288722" y="6974863"/>
            <a:ext cx="1185320" cy="1445512"/>
          </a:xfrm>
          <a:custGeom>
            <a:avLst/>
            <a:gdLst/>
            <a:ahLst/>
            <a:cxnLst/>
            <a:rect l="l" t="t" r="r" b="b"/>
            <a:pathLst>
              <a:path w="1185320" h="1445512" extrusionOk="0">
                <a:moveTo>
                  <a:pt x="0" y="0"/>
                </a:moveTo>
                <a:lnTo>
                  <a:pt x="1185320" y="0"/>
                </a:lnTo>
                <a:lnTo>
                  <a:pt x="1185320" y="1445512"/>
                </a:lnTo>
                <a:lnTo>
                  <a:pt x="0" y="1445512"/>
                </a:lnTo>
                <a:lnTo>
                  <a:pt x="0" y="0"/>
                </a:lnTo>
                <a:close/>
              </a:path>
            </a:pathLst>
          </a:custGeom>
          <a:blipFill rotWithShape="1">
            <a:blip r:embed="rId6">
              <a:alphaModFix/>
            </a:blip>
            <a:stretch>
              <a:fillRect/>
            </a:stretch>
          </a:blipFill>
          <a:ln>
            <a:noFill/>
          </a:ln>
        </p:spPr>
        <p:txBody>
          <a:bodyPr/>
          <a:lstStyle/>
          <a:p>
            <a:endParaRPr lang="en-US"/>
          </a:p>
        </p:txBody>
      </p:sp>
      <p:sp>
        <p:nvSpPr>
          <p:cNvPr id="402" name="Google Shape;402;p34"/>
          <p:cNvSpPr txBox="1"/>
          <p:nvPr/>
        </p:nvSpPr>
        <p:spPr>
          <a:xfrm>
            <a:off x="1543061" y="1518876"/>
            <a:ext cx="14802300" cy="1072500"/>
          </a:xfrm>
          <a:prstGeom prst="rect">
            <a:avLst/>
          </a:prstGeom>
          <a:noFill/>
          <a:ln>
            <a:noFill/>
          </a:ln>
        </p:spPr>
        <p:txBody>
          <a:bodyPr spcFirstLastPara="1" wrap="square" lIns="0" tIns="0" rIns="0" bIns="0" anchor="t" anchorCtr="0">
            <a:spAutoFit/>
          </a:bodyPr>
          <a:lstStyle/>
          <a:p>
            <a:pPr marL="0" lvl="0" indent="0" algn="l" rtl="0">
              <a:lnSpc>
                <a:spcPct val="160027"/>
              </a:lnSpc>
              <a:spcBef>
                <a:spcPts val="0"/>
              </a:spcBef>
              <a:spcAft>
                <a:spcPts val="0"/>
              </a:spcAft>
              <a:buNone/>
            </a:pPr>
            <a:r>
              <a:rPr lang="en-US" sz="6967" b="1">
                <a:solidFill>
                  <a:srgbClr val="FFFFFF"/>
                </a:solidFill>
                <a:highlight>
                  <a:srgbClr val="FF0000"/>
                </a:highlight>
                <a:latin typeface="Roboto"/>
                <a:ea typeface="Roboto"/>
                <a:cs typeface="Roboto"/>
                <a:sym typeface="Roboto"/>
              </a:rPr>
              <a:t> Scope </a:t>
            </a:r>
            <a:r>
              <a:rPr lang="en-US" sz="6967" b="1">
                <a:solidFill>
                  <a:schemeClr val="lt1"/>
                </a:solidFill>
                <a:latin typeface="Roboto"/>
                <a:ea typeface="Roboto"/>
                <a:cs typeface="Roboto"/>
                <a:sym typeface="Roboto"/>
              </a:rPr>
              <a:t> &amp; Limitations:</a:t>
            </a:r>
            <a:endParaRPr sz="6967" b="1">
              <a:solidFill>
                <a:schemeClr val="lt1"/>
              </a:solidFill>
              <a:highlight>
                <a:srgbClr val="FF0000"/>
              </a:highlight>
              <a:latin typeface="Roboto"/>
              <a:ea typeface="Roboto"/>
              <a:cs typeface="Roboto"/>
              <a:sym typeface="Roboto"/>
            </a:endParaRPr>
          </a:p>
        </p:txBody>
      </p:sp>
      <p:sp>
        <p:nvSpPr>
          <p:cNvPr id="403" name="Google Shape;403;p34"/>
          <p:cNvSpPr txBox="1"/>
          <p:nvPr/>
        </p:nvSpPr>
        <p:spPr>
          <a:xfrm>
            <a:off x="5297075" y="3613600"/>
            <a:ext cx="10380900" cy="9252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US" sz="4200" i="1">
                <a:solidFill>
                  <a:schemeClr val="lt1"/>
                </a:solidFill>
                <a:latin typeface="Roboto Serif"/>
                <a:ea typeface="Roboto Serif"/>
                <a:cs typeface="Roboto Serif"/>
                <a:sym typeface="Roboto Serif"/>
              </a:rPr>
              <a:t>Focus on improving  </a:t>
            </a:r>
            <a:r>
              <a:rPr lang="en-US" sz="4200" i="1">
                <a:solidFill>
                  <a:schemeClr val="lt1"/>
                </a:solidFill>
                <a:highlight>
                  <a:srgbClr val="FF0000"/>
                </a:highlight>
                <a:latin typeface="Roboto Serif"/>
                <a:ea typeface="Roboto Serif"/>
                <a:cs typeface="Roboto Serif"/>
                <a:sym typeface="Roboto Serif"/>
              </a:rPr>
              <a:t> </a:t>
            </a:r>
            <a:r>
              <a:rPr lang="en-US" sz="4200" i="1">
                <a:solidFill>
                  <a:schemeClr val="lt1"/>
                </a:solidFill>
                <a:highlight>
                  <a:srgbClr val="FF0000"/>
                </a:highlight>
                <a:latin typeface="Roboto Black"/>
                <a:ea typeface="Roboto Black"/>
                <a:cs typeface="Roboto Black"/>
                <a:sym typeface="Roboto Black"/>
              </a:rPr>
              <a:t>relevance…</a:t>
            </a:r>
            <a:r>
              <a:rPr lang="en-US" sz="4200" i="1">
                <a:solidFill>
                  <a:schemeClr val="lt1"/>
                </a:solidFill>
                <a:highlight>
                  <a:srgbClr val="FF0000"/>
                </a:highlight>
                <a:latin typeface="Roboto Serif"/>
                <a:ea typeface="Roboto Serif"/>
                <a:cs typeface="Roboto Serif"/>
                <a:sym typeface="Roboto Serif"/>
              </a:rPr>
              <a:t> </a:t>
            </a:r>
            <a:endParaRPr sz="4200" i="1">
              <a:solidFill>
                <a:schemeClr val="lt1"/>
              </a:solidFill>
              <a:highlight>
                <a:srgbClr val="FF0000"/>
              </a:highlight>
              <a:latin typeface="Roboto Serif"/>
              <a:ea typeface="Roboto Serif"/>
              <a:cs typeface="Roboto Serif"/>
              <a:sym typeface="Roboto Serif"/>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p35"/>
          <p:cNvPicPr preferRelativeResize="0"/>
          <p:nvPr/>
        </p:nvPicPr>
        <p:blipFill>
          <a:blip r:embed="rId3">
            <a:alphaModFix/>
          </a:blip>
          <a:stretch>
            <a:fillRect/>
          </a:stretch>
        </p:blipFill>
        <p:spPr>
          <a:xfrm>
            <a:off x="55227" y="0"/>
            <a:ext cx="18177546" cy="10287000"/>
          </a:xfrm>
          <a:prstGeom prst="rect">
            <a:avLst/>
          </a:prstGeom>
          <a:noFill/>
          <a:ln>
            <a:noFill/>
          </a:ln>
        </p:spPr>
      </p:pic>
      <p:grpSp>
        <p:nvGrpSpPr>
          <p:cNvPr id="409" name="Google Shape;409;p35"/>
          <p:cNvGrpSpPr/>
          <p:nvPr/>
        </p:nvGrpSpPr>
        <p:grpSpPr>
          <a:xfrm>
            <a:off x="933450" y="613338"/>
            <a:ext cx="1306898" cy="341977"/>
            <a:chOff x="1543050" y="1527738"/>
            <a:chExt cx="1306898" cy="341977"/>
          </a:xfrm>
        </p:grpSpPr>
        <p:grpSp>
          <p:nvGrpSpPr>
            <p:cNvPr id="410" name="Google Shape;410;p35"/>
            <p:cNvGrpSpPr/>
            <p:nvPr/>
          </p:nvGrpSpPr>
          <p:grpSpPr>
            <a:xfrm>
              <a:off x="1543050" y="1527738"/>
              <a:ext cx="326664" cy="341977"/>
              <a:chOff x="0" y="-38100"/>
              <a:chExt cx="812800" cy="850900"/>
            </a:xfrm>
          </p:grpSpPr>
          <p:sp>
            <p:nvSpPr>
              <p:cNvPr id="411" name="Google Shape;411;p3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w="19050" cap="sq" cmpd="sng">
                <a:solidFill>
                  <a:srgbClr val="262425"/>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5"/>
              <p:cNvSpPr txBox="1"/>
              <p:nvPr/>
            </p:nvSpPr>
            <p:spPr>
              <a:xfrm>
                <a:off x="76200" y="-38100"/>
                <a:ext cx="660300" cy="774600"/>
              </a:xfrm>
              <a:prstGeom prst="rect">
                <a:avLst/>
              </a:prstGeom>
              <a:noFill/>
              <a:ln>
                <a:noFill/>
              </a:ln>
            </p:spPr>
            <p:txBody>
              <a:bodyPr spcFirstLastPara="1" wrap="square" lIns="50800" tIns="50800" rIns="50800" bIns="50800" anchor="ctr" anchorCtr="0">
                <a:noAutofit/>
              </a:bodyPr>
              <a:lstStyle/>
              <a:p>
                <a:pPr marL="0" marR="0" lvl="0" indent="0" algn="ctr" rtl="0">
                  <a:lnSpc>
                    <a:spcPct val="19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3" name="Google Shape;413;p35"/>
            <p:cNvGrpSpPr/>
            <p:nvPr/>
          </p:nvGrpSpPr>
          <p:grpSpPr>
            <a:xfrm>
              <a:off x="2523284" y="1527738"/>
              <a:ext cx="326664" cy="341977"/>
              <a:chOff x="0" y="-38100"/>
              <a:chExt cx="812800" cy="850900"/>
            </a:xfrm>
          </p:grpSpPr>
          <p:sp>
            <p:nvSpPr>
              <p:cNvPr id="414" name="Google Shape;414;p3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82828"/>
              </a:solidFill>
              <a:ln w="19050" cap="sq" cmpd="sng">
                <a:solidFill>
                  <a:srgbClr val="262425"/>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5"/>
              <p:cNvSpPr txBox="1"/>
              <p:nvPr/>
            </p:nvSpPr>
            <p:spPr>
              <a:xfrm>
                <a:off x="76200" y="-38100"/>
                <a:ext cx="660300" cy="774600"/>
              </a:xfrm>
              <a:prstGeom prst="rect">
                <a:avLst/>
              </a:prstGeom>
              <a:noFill/>
              <a:ln>
                <a:noFill/>
              </a:ln>
            </p:spPr>
            <p:txBody>
              <a:bodyPr spcFirstLastPara="1" wrap="square" lIns="50800" tIns="50800" rIns="50800" bIns="50800" anchor="ctr" anchorCtr="0">
                <a:noAutofit/>
              </a:bodyPr>
              <a:lstStyle/>
              <a:p>
                <a:pPr marL="0" marR="0" lvl="0" indent="0" algn="ctr" rtl="0">
                  <a:lnSpc>
                    <a:spcPct val="19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6" name="Google Shape;416;p35"/>
            <p:cNvGrpSpPr/>
            <p:nvPr/>
          </p:nvGrpSpPr>
          <p:grpSpPr>
            <a:xfrm>
              <a:off x="2034720" y="1527738"/>
              <a:ext cx="326664" cy="341977"/>
              <a:chOff x="0" y="-38100"/>
              <a:chExt cx="812800" cy="850900"/>
            </a:xfrm>
          </p:grpSpPr>
          <p:sp>
            <p:nvSpPr>
              <p:cNvPr id="417" name="Google Shape;417;p3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w="19050" cap="sq" cmpd="sng">
                <a:solidFill>
                  <a:srgbClr val="262425"/>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5"/>
              <p:cNvSpPr txBox="1"/>
              <p:nvPr/>
            </p:nvSpPr>
            <p:spPr>
              <a:xfrm>
                <a:off x="76200" y="-38100"/>
                <a:ext cx="660300" cy="774600"/>
              </a:xfrm>
              <a:prstGeom prst="rect">
                <a:avLst/>
              </a:prstGeom>
              <a:noFill/>
              <a:ln>
                <a:noFill/>
              </a:ln>
            </p:spPr>
            <p:txBody>
              <a:bodyPr spcFirstLastPara="1" wrap="square" lIns="50800" tIns="50800" rIns="50800" bIns="50800" anchor="ctr" anchorCtr="0">
                <a:noAutofit/>
              </a:bodyPr>
              <a:lstStyle/>
              <a:p>
                <a:pPr marL="0" marR="0" lvl="0" indent="0" algn="ctr" rtl="0">
                  <a:lnSpc>
                    <a:spcPct val="19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419" name="Google Shape;419;p35"/>
          <p:cNvSpPr/>
          <p:nvPr/>
        </p:nvSpPr>
        <p:spPr>
          <a:xfrm>
            <a:off x="-1523925" y="7019925"/>
            <a:ext cx="2616125" cy="2616125"/>
          </a:xfrm>
          <a:custGeom>
            <a:avLst/>
            <a:gdLst/>
            <a:ahLst/>
            <a:cxnLst/>
            <a:rect l="l" t="t" r="r" b="b"/>
            <a:pathLst>
              <a:path w="2616125" h="2616125" extrusionOk="0">
                <a:moveTo>
                  <a:pt x="0" y="0"/>
                </a:moveTo>
                <a:lnTo>
                  <a:pt x="2616125" y="0"/>
                </a:lnTo>
                <a:lnTo>
                  <a:pt x="2616125" y="2616125"/>
                </a:lnTo>
                <a:lnTo>
                  <a:pt x="0" y="2616125"/>
                </a:lnTo>
                <a:lnTo>
                  <a:pt x="0" y="0"/>
                </a:lnTo>
                <a:close/>
              </a:path>
            </a:pathLst>
          </a:custGeom>
          <a:blipFill rotWithShape="1">
            <a:blip r:embed="rId4">
              <a:alphaModFix/>
            </a:blip>
            <a:stretch>
              <a:fillRect/>
            </a:stretch>
          </a:blipFill>
          <a:ln>
            <a:noFill/>
          </a:ln>
        </p:spPr>
        <p:txBody>
          <a:bodyPr/>
          <a:lstStyle/>
          <a:p>
            <a:endParaRPr lang="en-US"/>
          </a:p>
        </p:txBody>
      </p:sp>
      <p:sp>
        <p:nvSpPr>
          <p:cNvPr id="420" name="Google Shape;420;p35"/>
          <p:cNvSpPr/>
          <p:nvPr/>
        </p:nvSpPr>
        <p:spPr>
          <a:xfrm>
            <a:off x="17259300" y="1543050"/>
            <a:ext cx="2616125" cy="2616125"/>
          </a:xfrm>
          <a:custGeom>
            <a:avLst/>
            <a:gdLst/>
            <a:ahLst/>
            <a:cxnLst/>
            <a:rect l="l" t="t" r="r" b="b"/>
            <a:pathLst>
              <a:path w="2616125" h="2616125" extrusionOk="0">
                <a:moveTo>
                  <a:pt x="0" y="0"/>
                </a:moveTo>
                <a:lnTo>
                  <a:pt x="2616125" y="0"/>
                </a:lnTo>
                <a:lnTo>
                  <a:pt x="2616125" y="2616125"/>
                </a:lnTo>
                <a:lnTo>
                  <a:pt x="0" y="2616125"/>
                </a:lnTo>
                <a:lnTo>
                  <a:pt x="0" y="0"/>
                </a:lnTo>
                <a:close/>
              </a:path>
            </a:pathLst>
          </a:custGeom>
          <a:blipFill rotWithShape="1">
            <a:blip r:embed="rId4">
              <a:alphaModFix/>
            </a:blip>
            <a:stretch>
              <a:fillRect/>
            </a:stretch>
          </a:blipFill>
          <a:ln>
            <a:noFill/>
          </a:ln>
        </p:spPr>
        <p:txBody>
          <a:bodyPr/>
          <a:lstStyle/>
          <a:p>
            <a:endParaRPr lang="en-US"/>
          </a:p>
        </p:txBody>
      </p:sp>
      <p:sp>
        <p:nvSpPr>
          <p:cNvPr id="421" name="Google Shape;421;p35"/>
          <p:cNvSpPr/>
          <p:nvPr/>
        </p:nvSpPr>
        <p:spPr>
          <a:xfrm>
            <a:off x="-1523925" y="7194550"/>
            <a:ext cx="2616125" cy="2616125"/>
          </a:xfrm>
          <a:custGeom>
            <a:avLst/>
            <a:gdLst/>
            <a:ahLst/>
            <a:cxnLst/>
            <a:rect l="l" t="t" r="r" b="b"/>
            <a:pathLst>
              <a:path w="2616125" h="2616125" extrusionOk="0">
                <a:moveTo>
                  <a:pt x="0" y="0"/>
                </a:moveTo>
                <a:lnTo>
                  <a:pt x="2616125" y="0"/>
                </a:lnTo>
                <a:lnTo>
                  <a:pt x="2616125" y="2616125"/>
                </a:lnTo>
                <a:lnTo>
                  <a:pt x="0" y="2616125"/>
                </a:lnTo>
                <a:lnTo>
                  <a:pt x="0" y="0"/>
                </a:lnTo>
                <a:close/>
              </a:path>
            </a:pathLst>
          </a:custGeom>
          <a:blipFill rotWithShape="1">
            <a:blip r:embed="rId5">
              <a:alphaModFix/>
            </a:blip>
            <a:stretch>
              <a:fillRect/>
            </a:stretch>
          </a:blipFill>
          <a:ln>
            <a:noFill/>
          </a:ln>
        </p:spPr>
        <p:txBody>
          <a:bodyPr/>
          <a:lstStyle/>
          <a:p>
            <a:endParaRPr lang="en-US"/>
          </a:p>
        </p:txBody>
      </p:sp>
      <p:cxnSp>
        <p:nvCxnSpPr>
          <p:cNvPr id="422" name="Google Shape;422;p35"/>
          <p:cNvCxnSpPr/>
          <p:nvPr/>
        </p:nvCxnSpPr>
        <p:spPr>
          <a:xfrm>
            <a:off x="2736850" y="767238"/>
            <a:ext cx="16354500" cy="34200"/>
          </a:xfrm>
          <a:prstGeom prst="straightConnector1">
            <a:avLst/>
          </a:prstGeom>
          <a:noFill/>
          <a:ln w="38100" cap="flat" cmpd="sng">
            <a:solidFill>
              <a:srgbClr val="999999"/>
            </a:solidFill>
            <a:prstDash val="dot"/>
            <a:round/>
            <a:headEnd type="none" w="med" len="med"/>
            <a:tailEnd type="none" w="med" len="med"/>
          </a:ln>
        </p:spPr>
      </p:cxnSp>
      <p:grpSp>
        <p:nvGrpSpPr>
          <p:cNvPr id="423" name="Google Shape;423;p35"/>
          <p:cNvGrpSpPr/>
          <p:nvPr/>
        </p:nvGrpSpPr>
        <p:grpSpPr>
          <a:xfrm>
            <a:off x="1542500" y="3762388"/>
            <a:ext cx="15183500" cy="3486513"/>
            <a:chOff x="1618700" y="3762388"/>
            <a:chExt cx="15183500" cy="3486513"/>
          </a:xfrm>
        </p:grpSpPr>
        <p:grpSp>
          <p:nvGrpSpPr>
            <p:cNvPr id="424" name="Google Shape;424;p35"/>
            <p:cNvGrpSpPr/>
            <p:nvPr/>
          </p:nvGrpSpPr>
          <p:grpSpPr>
            <a:xfrm>
              <a:off x="2081213" y="3997106"/>
              <a:ext cx="1464469" cy="1464469"/>
              <a:chOff x="0" y="0"/>
              <a:chExt cx="1952625" cy="1952625"/>
            </a:xfrm>
          </p:grpSpPr>
          <p:sp>
            <p:nvSpPr>
              <p:cNvPr id="425" name="Google Shape;425;p35"/>
              <p:cNvSpPr/>
              <p:nvPr/>
            </p:nvSpPr>
            <p:spPr>
              <a:xfrm>
                <a:off x="0" y="0"/>
                <a:ext cx="1952625" cy="1952625"/>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51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5"/>
              <p:cNvSpPr/>
              <p:nvPr/>
            </p:nvSpPr>
            <p:spPr>
              <a:xfrm>
                <a:off x="438568" y="539664"/>
                <a:ext cx="1069284" cy="867092"/>
              </a:xfrm>
              <a:custGeom>
                <a:avLst/>
                <a:gdLst/>
                <a:ahLst/>
                <a:cxnLst/>
                <a:rect l="l" t="t" r="r" b="b"/>
                <a:pathLst>
                  <a:path w="1069284" h="867092" extrusionOk="0">
                    <a:moveTo>
                      <a:pt x="0" y="0"/>
                    </a:moveTo>
                    <a:lnTo>
                      <a:pt x="1069284" y="0"/>
                    </a:lnTo>
                    <a:lnTo>
                      <a:pt x="1069284" y="867092"/>
                    </a:lnTo>
                    <a:lnTo>
                      <a:pt x="0" y="867092"/>
                    </a:lnTo>
                    <a:lnTo>
                      <a:pt x="0" y="0"/>
                    </a:lnTo>
                    <a:close/>
                  </a:path>
                </a:pathLst>
              </a:custGeom>
              <a:blipFill rotWithShape="1">
                <a:blip r:embed="rId6">
                  <a:alphaModFix/>
                </a:blip>
                <a:stretch>
                  <a:fillRect/>
                </a:stretch>
              </a:blipFill>
              <a:ln>
                <a:noFill/>
              </a:ln>
            </p:spPr>
            <p:txBody>
              <a:bodyPr/>
              <a:lstStyle/>
              <a:p>
                <a:endParaRPr lang="en-US"/>
              </a:p>
            </p:txBody>
          </p:sp>
        </p:grpSp>
        <p:sp>
          <p:nvSpPr>
            <p:cNvPr id="427" name="Google Shape;427;p35"/>
            <p:cNvSpPr/>
            <p:nvPr/>
          </p:nvSpPr>
          <p:spPr>
            <a:xfrm>
              <a:off x="1955000" y="3879738"/>
              <a:ext cx="1716900" cy="1699200"/>
            </a:xfrm>
            <a:prstGeom prst="ellipse">
              <a:avLst/>
            </a:prstGeom>
            <a:noFill/>
            <a:ln w="38100" cap="flat" cmpd="sng">
              <a:solidFill>
                <a:srgbClr val="C5182D"/>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28" name="Google Shape;428;p35"/>
            <p:cNvSpPr/>
            <p:nvPr/>
          </p:nvSpPr>
          <p:spPr>
            <a:xfrm>
              <a:off x="5177050" y="3879750"/>
              <a:ext cx="1716900" cy="1699200"/>
            </a:xfrm>
            <a:prstGeom prst="ellipse">
              <a:avLst/>
            </a:prstGeom>
            <a:noFill/>
            <a:ln w="38100" cap="flat" cmpd="sng">
              <a:solidFill>
                <a:srgbClr val="FF3A22"/>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29" name="Google Shape;429;p35"/>
            <p:cNvSpPr/>
            <p:nvPr/>
          </p:nvSpPr>
          <p:spPr>
            <a:xfrm>
              <a:off x="11206275" y="3880950"/>
              <a:ext cx="1716900" cy="1699200"/>
            </a:xfrm>
            <a:prstGeom prst="ellipse">
              <a:avLst/>
            </a:prstGeom>
            <a:noFill/>
            <a:ln w="38100" cap="flat" cmpd="sng">
              <a:solidFill>
                <a:srgbClr val="FF3A22"/>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30" name="Google Shape;430;p35"/>
            <p:cNvSpPr/>
            <p:nvPr/>
          </p:nvSpPr>
          <p:spPr>
            <a:xfrm>
              <a:off x="8120638" y="3762388"/>
              <a:ext cx="1716900" cy="1699200"/>
            </a:xfrm>
            <a:prstGeom prst="ellipse">
              <a:avLst/>
            </a:prstGeom>
            <a:noFill/>
            <a:ln w="38100" cap="flat" cmpd="sng">
              <a:solidFill>
                <a:srgbClr val="1A486A"/>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31" name="Google Shape;431;p35"/>
            <p:cNvSpPr/>
            <p:nvPr/>
          </p:nvSpPr>
          <p:spPr>
            <a:xfrm>
              <a:off x="14731150" y="3879750"/>
              <a:ext cx="1716900" cy="1699200"/>
            </a:xfrm>
            <a:prstGeom prst="ellipse">
              <a:avLst/>
            </a:prstGeom>
            <a:noFill/>
            <a:ln w="38100" cap="flat" cmpd="sng">
              <a:solidFill>
                <a:srgbClr val="FCC30B"/>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pSp>
          <p:nvGrpSpPr>
            <p:cNvPr id="432" name="Google Shape;432;p35"/>
            <p:cNvGrpSpPr/>
            <p:nvPr/>
          </p:nvGrpSpPr>
          <p:grpSpPr>
            <a:xfrm>
              <a:off x="5303263" y="3997107"/>
              <a:ext cx="1464469" cy="1464469"/>
              <a:chOff x="0" y="0"/>
              <a:chExt cx="1952625" cy="1952625"/>
            </a:xfrm>
          </p:grpSpPr>
          <p:sp>
            <p:nvSpPr>
              <p:cNvPr id="433" name="Google Shape;433;p35"/>
              <p:cNvSpPr/>
              <p:nvPr/>
            </p:nvSpPr>
            <p:spPr>
              <a:xfrm>
                <a:off x="0" y="0"/>
                <a:ext cx="1952625" cy="1952625"/>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D6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5"/>
              <p:cNvSpPr/>
              <p:nvPr/>
            </p:nvSpPr>
            <p:spPr>
              <a:xfrm>
                <a:off x="503946" y="469621"/>
                <a:ext cx="1003906" cy="1003906"/>
              </a:xfrm>
              <a:custGeom>
                <a:avLst/>
                <a:gdLst/>
                <a:ahLst/>
                <a:cxnLst/>
                <a:rect l="l" t="t" r="r" b="b"/>
                <a:pathLst>
                  <a:path w="1003906" h="1003906" extrusionOk="0">
                    <a:moveTo>
                      <a:pt x="0" y="0"/>
                    </a:moveTo>
                    <a:lnTo>
                      <a:pt x="1003906" y="0"/>
                    </a:lnTo>
                    <a:lnTo>
                      <a:pt x="1003906" y="1003906"/>
                    </a:lnTo>
                    <a:lnTo>
                      <a:pt x="0" y="1003906"/>
                    </a:lnTo>
                    <a:lnTo>
                      <a:pt x="0" y="0"/>
                    </a:lnTo>
                    <a:close/>
                  </a:path>
                </a:pathLst>
              </a:custGeom>
              <a:blipFill rotWithShape="1">
                <a:blip r:embed="rId7">
                  <a:alphaModFix/>
                </a:blip>
                <a:stretch>
                  <a:fillRect/>
                </a:stretch>
              </a:blipFill>
              <a:ln>
                <a:noFill/>
              </a:ln>
            </p:spPr>
            <p:txBody>
              <a:bodyPr/>
              <a:lstStyle/>
              <a:p>
                <a:endParaRPr lang="en-US"/>
              </a:p>
            </p:txBody>
          </p:sp>
        </p:grpSp>
        <p:grpSp>
          <p:nvGrpSpPr>
            <p:cNvPr id="435" name="Google Shape;435;p35"/>
            <p:cNvGrpSpPr/>
            <p:nvPr/>
          </p:nvGrpSpPr>
          <p:grpSpPr>
            <a:xfrm>
              <a:off x="11332486" y="3998307"/>
              <a:ext cx="1464469" cy="1464469"/>
              <a:chOff x="0" y="0"/>
              <a:chExt cx="1952625" cy="1952625"/>
            </a:xfrm>
          </p:grpSpPr>
          <p:sp>
            <p:nvSpPr>
              <p:cNvPr id="436" name="Google Shape;436;p35"/>
              <p:cNvSpPr/>
              <p:nvPr/>
            </p:nvSpPr>
            <p:spPr>
              <a:xfrm>
                <a:off x="0" y="0"/>
                <a:ext cx="1952625" cy="1952625"/>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21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5"/>
              <p:cNvSpPr/>
              <p:nvPr/>
            </p:nvSpPr>
            <p:spPr>
              <a:xfrm>
                <a:off x="519970" y="469621"/>
                <a:ext cx="906480" cy="964340"/>
              </a:xfrm>
              <a:custGeom>
                <a:avLst/>
                <a:gdLst/>
                <a:ahLst/>
                <a:cxnLst/>
                <a:rect l="l" t="t" r="r" b="b"/>
                <a:pathLst>
                  <a:path w="906480" h="964340" extrusionOk="0">
                    <a:moveTo>
                      <a:pt x="0" y="0"/>
                    </a:moveTo>
                    <a:lnTo>
                      <a:pt x="906480" y="0"/>
                    </a:lnTo>
                    <a:lnTo>
                      <a:pt x="906480" y="964340"/>
                    </a:lnTo>
                    <a:lnTo>
                      <a:pt x="0" y="964340"/>
                    </a:lnTo>
                    <a:lnTo>
                      <a:pt x="0" y="0"/>
                    </a:lnTo>
                    <a:close/>
                  </a:path>
                </a:pathLst>
              </a:custGeom>
              <a:blipFill rotWithShape="1">
                <a:blip r:embed="rId8">
                  <a:alphaModFix/>
                </a:blip>
                <a:stretch>
                  <a:fillRect/>
                </a:stretch>
              </a:blipFill>
              <a:ln>
                <a:noFill/>
              </a:ln>
            </p:spPr>
            <p:txBody>
              <a:bodyPr/>
              <a:lstStyle/>
              <a:p>
                <a:endParaRPr lang="en-US"/>
              </a:p>
            </p:txBody>
          </p:sp>
        </p:grpSp>
        <p:grpSp>
          <p:nvGrpSpPr>
            <p:cNvPr id="438" name="Google Shape;438;p35"/>
            <p:cNvGrpSpPr/>
            <p:nvPr/>
          </p:nvGrpSpPr>
          <p:grpSpPr>
            <a:xfrm>
              <a:off x="8246854" y="3879755"/>
              <a:ext cx="1464469" cy="1464469"/>
              <a:chOff x="0" y="0"/>
              <a:chExt cx="1952625" cy="1952625"/>
            </a:xfrm>
          </p:grpSpPr>
          <p:sp>
            <p:nvSpPr>
              <p:cNvPr id="439" name="Google Shape;439;p35"/>
              <p:cNvSpPr/>
              <p:nvPr/>
            </p:nvSpPr>
            <p:spPr>
              <a:xfrm>
                <a:off x="0" y="0"/>
                <a:ext cx="1952625" cy="1952625"/>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9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5"/>
              <p:cNvSpPr/>
              <p:nvPr/>
            </p:nvSpPr>
            <p:spPr>
              <a:xfrm>
                <a:off x="508073" y="519913"/>
                <a:ext cx="930273" cy="906593"/>
              </a:xfrm>
              <a:custGeom>
                <a:avLst/>
                <a:gdLst/>
                <a:ahLst/>
                <a:cxnLst/>
                <a:rect l="l" t="t" r="r" b="b"/>
                <a:pathLst>
                  <a:path w="930273" h="906593" extrusionOk="0">
                    <a:moveTo>
                      <a:pt x="0" y="0"/>
                    </a:moveTo>
                    <a:lnTo>
                      <a:pt x="930273" y="0"/>
                    </a:lnTo>
                    <a:lnTo>
                      <a:pt x="930273" y="906593"/>
                    </a:lnTo>
                    <a:lnTo>
                      <a:pt x="0" y="906593"/>
                    </a:lnTo>
                    <a:lnTo>
                      <a:pt x="0" y="0"/>
                    </a:lnTo>
                    <a:close/>
                  </a:path>
                </a:pathLst>
              </a:custGeom>
              <a:blipFill rotWithShape="1">
                <a:blip r:embed="rId9">
                  <a:alphaModFix/>
                </a:blip>
                <a:stretch>
                  <a:fillRect/>
                </a:stretch>
              </a:blipFill>
              <a:ln>
                <a:noFill/>
              </a:ln>
            </p:spPr>
            <p:txBody>
              <a:bodyPr/>
              <a:lstStyle/>
              <a:p>
                <a:endParaRPr lang="en-US"/>
              </a:p>
            </p:txBody>
          </p:sp>
        </p:grpSp>
        <p:grpSp>
          <p:nvGrpSpPr>
            <p:cNvPr id="441" name="Google Shape;441;p35"/>
            <p:cNvGrpSpPr/>
            <p:nvPr/>
          </p:nvGrpSpPr>
          <p:grpSpPr>
            <a:xfrm>
              <a:off x="14857354" y="3997107"/>
              <a:ext cx="1464469" cy="1464469"/>
              <a:chOff x="0" y="0"/>
              <a:chExt cx="1952625" cy="1952625"/>
            </a:xfrm>
          </p:grpSpPr>
          <p:sp>
            <p:nvSpPr>
              <p:cNvPr id="442" name="Google Shape;442;p35"/>
              <p:cNvSpPr/>
              <p:nvPr/>
            </p:nvSpPr>
            <p:spPr>
              <a:xfrm>
                <a:off x="0" y="0"/>
                <a:ext cx="1952625" cy="1952625"/>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CC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5"/>
              <p:cNvSpPr/>
              <p:nvPr/>
            </p:nvSpPr>
            <p:spPr>
              <a:xfrm>
                <a:off x="346309" y="346309"/>
                <a:ext cx="1253802" cy="1253802"/>
              </a:xfrm>
              <a:custGeom>
                <a:avLst/>
                <a:gdLst/>
                <a:ahLst/>
                <a:cxnLst/>
                <a:rect l="l" t="t" r="r" b="b"/>
                <a:pathLst>
                  <a:path w="1253802" h="1253802" extrusionOk="0">
                    <a:moveTo>
                      <a:pt x="0" y="0"/>
                    </a:moveTo>
                    <a:lnTo>
                      <a:pt x="1253802" y="0"/>
                    </a:lnTo>
                    <a:lnTo>
                      <a:pt x="1253802" y="1253802"/>
                    </a:lnTo>
                    <a:lnTo>
                      <a:pt x="0" y="1253802"/>
                    </a:lnTo>
                    <a:lnTo>
                      <a:pt x="0" y="0"/>
                    </a:lnTo>
                    <a:close/>
                  </a:path>
                </a:pathLst>
              </a:custGeom>
              <a:blipFill rotWithShape="1">
                <a:blip r:embed="rId10">
                  <a:alphaModFix/>
                </a:blip>
                <a:stretch>
                  <a:fillRect/>
                </a:stretch>
              </a:blipFill>
              <a:ln>
                <a:noFill/>
              </a:ln>
            </p:spPr>
            <p:txBody>
              <a:bodyPr/>
              <a:lstStyle/>
              <a:p>
                <a:endParaRPr lang="en-US"/>
              </a:p>
            </p:txBody>
          </p:sp>
        </p:grpSp>
        <p:cxnSp>
          <p:nvCxnSpPr>
            <p:cNvPr id="444" name="Google Shape;444;p35"/>
            <p:cNvCxnSpPr/>
            <p:nvPr/>
          </p:nvCxnSpPr>
          <p:spPr>
            <a:xfrm>
              <a:off x="3748100" y="4729338"/>
              <a:ext cx="1296300" cy="2400"/>
            </a:xfrm>
            <a:prstGeom prst="straightConnector1">
              <a:avLst/>
            </a:prstGeom>
            <a:noFill/>
            <a:ln w="9525" cap="flat" cmpd="sng">
              <a:solidFill>
                <a:srgbClr val="1F497D"/>
              </a:solidFill>
              <a:prstDash val="solid"/>
              <a:round/>
              <a:headEnd type="none" w="med" len="med"/>
              <a:tailEnd type="none" w="med" len="med"/>
            </a:ln>
          </p:spPr>
        </p:cxnSp>
        <p:cxnSp>
          <p:nvCxnSpPr>
            <p:cNvPr id="445" name="Google Shape;445;p35"/>
            <p:cNvCxnSpPr/>
            <p:nvPr/>
          </p:nvCxnSpPr>
          <p:spPr>
            <a:xfrm>
              <a:off x="7033550" y="4728875"/>
              <a:ext cx="883800" cy="900"/>
            </a:xfrm>
            <a:prstGeom prst="straightConnector1">
              <a:avLst/>
            </a:prstGeom>
            <a:noFill/>
            <a:ln w="9525" cap="flat" cmpd="sng">
              <a:solidFill>
                <a:srgbClr val="1F497D"/>
              </a:solidFill>
              <a:prstDash val="solid"/>
              <a:round/>
              <a:headEnd type="none" w="med" len="med"/>
              <a:tailEnd type="none" w="med" len="med"/>
            </a:ln>
          </p:spPr>
        </p:cxnSp>
        <p:cxnSp>
          <p:nvCxnSpPr>
            <p:cNvPr id="446" name="Google Shape;446;p35"/>
            <p:cNvCxnSpPr/>
            <p:nvPr/>
          </p:nvCxnSpPr>
          <p:spPr>
            <a:xfrm>
              <a:off x="10040837" y="4728875"/>
              <a:ext cx="883800" cy="900"/>
            </a:xfrm>
            <a:prstGeom prst="straightConnector1">
              <a:avLst/>
            </a:prstGeom>
            <a:noFill/>
            <a:ln w="9525" cap="flat" cmpd="sng">
              <a:solidFill>
                <a:srgbClr val="1F497D"/>
              </a:solidFill>
              <a:prstDash val="solid"/>
              <a:round/>
              <a:headEnd type="none" w="med" len="med"/>
              <a:tailEnd type="none" w="med" len="med"/>
            </a:ln>
          </p:spPr>
        </p:cxnSp>
        <p:cxnSp>
          <p:nvCxnSpPr>
            <p:cNvPr id="447" name="Google Shape;447;p35"/>
            <p:cNvCxnSpPr/>
            <p:nvPr/>
          </p:nvCxnSpPr>
          <p:spPr>
            <a:xfrm>
              <a:off x="13204825" y="4712525"/>
              <a:ext cx="1349400" cy="17400"/>
            </a:xfrm>
            <a:prstGeom prst="straightConnector1">
              <a:avLst/>
            </a:prstGeom>
            <a:noFill/>
            <a:ln w="9525" cap="flat" cmpd="sng">
              <a:solidFill>
                <a:srgbClr val="1F497D"/>
              </a:solidFill>
              <a:prstDash val="solid"/>
              <a:round/>
              <a:headEnd type="none" w="med" len="med"/>
              <a:tailEnd type="none" w="med" len="med"/>
            </a:ln>
          </p:spPr>
        </p:cxnSp>
        <p:sp>
          <p:nvSpPr>
            <p:cNvPr id="448" name="Google Shape;448;p35"/>
            <p:cNvSpPr txBox="1"/>
            <p:nvPr/>
          </p:nvSpPr>
          <p:spPr>
            <a:xfrm>
              <a:off x="1618700" y="5742900"/>
              <a:ext cx="2389500" cy="9513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575">
                  <a:solidFill>
                    <a:srgbClr val="C5182C"/>
                  </a:solidFill>
                  <a:latin typeface="Poppins Light"/>
                  <a:ea typeface="Poppins Light"/>
                  <a:cs typeface="Poppins Light"/>
                  <a:sym typeface="Poppins Light"/>
                </a:rPr>
                <a:t>Data </a:t>
              </a:r>
              <a:endParaRPr sz="2575">
                <a:solidFill>
                  <a:srgbClr val="C5182C"/>
                </a:solidFill>
                <a:latin typeface="Poppins Light"/>
                <a:ea typeface="Poppins Light"/>
                <a:cs typeface="Poppins Light"/>
                <a:sym typeface="Poppins Light"/>
              </a:endParaRPr>
            </a:p>
            <a:p>
              <a:pPr marL="0" marR="0" lvl="0" indent="0" algn="ctr" rtl="0">
                <a:lnSpc>
                  <a:spcPct val="140000"/>
                </a:lnSpc>
                <a:spcBef>
                  <a:spcPts val="0"/>
                </a:spcBef>
                <a:spcAft>
                  <a:spcPts val="0"/>
                </a:spcAft>
                <a:buNone/>
              </a:pPr>
              <a:r>
                <a:rPr lang="en-US" sz="2575">
                  <a:solidFill>
                    <a:srgbClr val="C5182C"/>
                  </a:solidFill>
                  <a:latin typeface="Poppins Light"/>
                  <a:ea typeface="Poppins Light"/>
                  <a:cs typeface="Poppins Light"/>
                  <a:sym typeface="Poppins Light"/>
                </a:rPr>
                <a:t>Preprocessing</a:t>
              </a:r>
              <a:endParaRPr sz="2575">
                <a:solidFill>
                  <a:srgbClr val="C5182C"/>
                </a:solidFill>
                <a:latin typeface="Poppins Light"/>
                <a:ea typeface="Poppins Light"/>
                <a:cs typeface="Poppins Light"/>
                <a:sym typeface="Poppins Light"/>
              </a:endParaRPr>
            </a:p>
          </p:txBody>
        </p:sp>
        <p:sp>
          <p:nvSpPr>
            <p:cNvPr id="449" name="Google Shape;449;p35"/>
            <p:cNvSpPr txBox="1"/>
            <p:nvPr/>
          </p:nvSpPr>
          <p:spPr>
            <a:xfrm>
              <a:off x="4840750" y="5742900"/>
              <a:ext cx="2389500" cy="9513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575">
                  <a:solidFill>
                    <a:srgbClr val="FF3A22"/>
                  </a:solidFill>
                  <a:latin typeface="Poppins Light"/>
                  <a:ea typeface="Poppins Light"/>
                  <a:cs typeface="Poppins Light"/>
                  <a:sym typeface="Poppins Light"/>
                </a:rPr>
                <a:t>Exploratory</a:t>
              </a:r>
              <a:endParaRPr sz="2575">
                <a:solidFill>
                  <a:srgbClr val="FF3A22"/>
                </a:solidFill>
                <a:latin typeface="Poppins Light"/>
                <a:ea typeface="Poppins Light"/>
                <a:cs typeface="Poppins Light"/>
                <a:sym typeface="Poppins Light"/>
              </a:endParaRPr>
            </a:p>
            <a:p>
              <a:pPr marL="0" marR="0" lvl="0" indent="0" algn="ctr" rtl="0">
                <a:lnSpc>
                  <a:spcPct val="140000"/>
                </a:lnSpc>
                <a:spcBef>
                  <a:spcPts val="0"/>
                </a:spcBef>
                <a:spcAft>
                  <a:spcPts val="0"/>
                </a:spcAft>
                <a:buNone/>
              </a:pPr>
              <a:r>
                <a:rPr lang="en-US" sz="2575">
                  <a:solidFill>
                    <a:srgbClr val="FF3A22"/>
                  </a:solidFill>
                  <a:latin typeface="Poppins Light"/>
                  <a:ea typeface="Poppins Light"/>
                  <a:cs typeface="Poppins Light"/>
                  <a:sym typeface="Poppins Light"/>
                </a:rPr>
                <a:t>Data Analysis</a:t>
              </a:r>
              <a:endParaRPr sz="2575">
                <a:solidFill>
                  <a:srgbClr val="FF3A22"/>
                </a:solidFill>
                <a:latin typeface="Poppins Light"/>
                <a:ea typeface="Poppins Light"/>
                <a:cs typeface="Poppins Light"/>
                <a:sym typeface="Poppins Light"/>
              </a:endParaRPr>
            </a:p>
          </p:txBody>
        </p:sp>
        <p:sp>
          <p:nvSpPr>
            <p:cNvPr id="450" name="Google Shape;450;p35"/>
            <p:cNvSpPr txBox="1"/>
            <p:nvPr/>
          </p:nvSpPr>
          <p:spPr>
            <a:xfrm>
              <a:off x="14412700" y="5684850"/>
              <a:ext cx="2389500" cy="9513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575">
                  <a:solidFill>
                    <a:srgbClr val="FD9D24"/>
                  </a:solidFill>
                  <a:latin typeface="Poppins Light"/>
                  <a:ea typeface="Poppins Light"/>
                  <a:cs typeface="Poppins Light"/>
                  <a:sym typeface="Poppins Light"/>
                </a:rPr>
                <a:t>Insights &amp; Prototype</a:t>
              </a:r>
              <a:endParaRPr sz="2575">
                <a:solidFill>
                  <a:srgbClr val="FD9D24"/>
                </a:solidFill>
                <a:latin typeface="Poppins Light"/>
                <a:ea typeface="Poppins Light"/>
                <a:cs typeface="Poppins Light"/>
                <a:sym typeface="Poppins Light"/>
              </a:endParaRPr>
            </a:p>
          </p:txBody>
        </p:sp>
        <p:sp>
          <p:nvSpPr>
            <p:cNvPr id="451" name="Google Shape;451;p35"/>
            <p:cNvSpPr txBox="1"/>
            <p:nvPr/>
          </p:nvSpPr>
          <p:spPr>
            <a:xfrm>
              <a:off x="10924625" y="5742888"/>
              <a:ext cx="2389500" cy="1506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575">
                  <a:solidFill>
                    <a:srgbClr val="A21942"/>
                  </a:solidFill>
                  <a:latin typeface="Poppins Light"/>
                  <a:ea typeface="Poppins Light"/>
                  <a:cs typeface="Poppins Light"/>
                  <a:sym typeface="Poppins Light"/>
                </a:rPr>
                <a:t>Large Language Model</a:t>
              </a:r>
              <a:endParaRPr sz="2575">
                <a:solidFill>
                  <a:srgbClr val="A21942"/>
                </a:solidFill>
                <a:latin typeface="Poppins Light"/>
                <a:ea typeface="Poppins Light"/>
                <a:cs typeface="Poppins Light"/>
                <a:sym typeface="Poppins Light"/>
              </a:endParaRPr>
            </a:p>
          </p:txBody>
        </p:sp>
        <p:sp>
          <p:nvSpPr>
            <p:cNvPr id="452" name="Google Shape;452;p35"/>
            <p:cNvSpPr txBox="1"/>
            <p:nvPr/>
          </p:nvSpPr>
          <p:spPr>
            <a:xfrm>
              <a:off x="7784350" y="5742900"/>
              <a:ext cx="2389500" cy="1506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575">
                  <a:solidFill>
                    <a:srgbClr val="19486A"/>
                  </a:solidFill>
                  <a:latin typeface="Poppins Light"/>
                  <a:ea typeface="Poppins Light"/>
                  <a:cs typeface="Poppins Light"/>
                  <a:sym typeface="Poppins Light"/>
                </a:rPr>
                <a:t>Natural</a:t>
              </a:r>
              <a:endParaRPr sz="2575">
                <a:solidFill>
                  <a:srgbClr val="19486A"/>
                </a:solidFill>
                <a:latin typeface="Poppins Light"/>
                <a:ea typeface="Poppins Light"/>
                <a:cs typeface="Poppins Light"/>
                <a:sym typeface="Poppins Light"/>
              </a:endParaRPr>
            </a:p>
            <a:p>
              <a:pPr marL="0" marR="0" lvl="0" indent="0" algn="ctr" rtl="0">
                <a:lnSpc>
                  <a:spcPct val="140000"/>
                </a:lnSpc>
                <a:spcBef>
                  <a:spcPts val="0"/>
                </a:spcBef>
                <a:spcAft>
                  <a:spcPts val="0"/>
                </a:spcAft>
                <a:buNone/>
              </a:pPr>
              <a:r>
                <a:rPr lang="en-US" sz="2575">
                  <a:solidFill>
                    <a:srgbClr val="19486A"/>
                  </a:solidFill>
                  <a:latin typeface="Poppins Light"/>
                  <a:ea typeface="Poppins Light"/>
                  <a:cs typeface="Poppins Light"/>
                  <a:sym typeface="Poppins Light"/>
                </a:rPr>
                <a:t>Language Processing</a:t>
              </a:r>
              <a:endParaRPr sz="2575">
                <a:solidFill>
                  <a:srgbClr val="19486A"/>
                </a:solidFill>
                <a:latin typeface="Poppins Light"/>
                <a:ea typeface="Poppins Light"/>
                <a:cs typeface="Poppins Light"/>
                <a:sym typeface="Poppins Light"/>
              </a:endParaRPr>
            </a:p>
          </p:txBody>
        </p:sp>
      </p:grpSp>
      <p:sp>
        <p:nvSpPr>
          <p:cNvPr id="453" name="Google Shape;453;p35"/>
          <p:cNvSpPr/>
          <p:nvPr/>
        </p:nvSpPr>
        <p:spPr>
          <a:xfrm>
            <a:off x="16064974" y="8587177"/>
            <a:ext cx="1075178" cy="1071107"/>
          </a:xfrm>
          <a:custGeom>
            <a:avLst/>
            <a:gdLst/>
            <a:ahLst/>
            <a:cxnLst/>
            <a:rect l="l" t="t" r="r" b="b"/>
            <a:pathLst>
              <a:path w="1264915" h="1377630" extrusionOk="0">
                <a:moveTo>
                  <a:pt x="0" y="0"/>
                </a:moveTo>
                <a:lnTo>
                  <a:pt x="1264915" y="0"/>
                </a:lnTo>
                <a:lnTo>
                  <a:pt x="1264915" y="1377631"/>
                </a:lnTo>
                <a:lnTo>
                  <a:pt x="0" y="1377631"/>
                </a:lnTo>
                <a:lnTo>
                  <a:pt x="0" y="0"/>
                </a:lnTo>
                <a:close/>
              </a:path>
            </a:pathLst>
          </a:custGeom>
          <a:blipFill rotWithShape="1">
            <a:blip r:embed="rId11">
              <a:alphaModFix/>
            </a:blip>
            <a:stretch>
              <a:fillRect/>
            </a:stretch>
          </a:blipFill>
          <a:ln>
            <a:noFill/>
          </a:ln>
        </p:spPr>
        <p:txBody>
          <a:bodyPr/>
          <a:lstStyle/>
          <a:p>
            <a:endParaRPr lang="en-US"/>
          </a:p>
        </p:txBody>
      </p:sp>
      <p:sp>
        <p:nvSpPr>
          <p:cNvPr id="454" name="Google Shape;454;p35"/>
          <p:cNvSpPr txBox="1"/>
          <p:nvPr/>
        </p:nvSpPr>
        <p:spPr>
          <a:xfrm>
            <a:off x="1543061" y="1518876"/>
            <a:ext cx="14802300" cy="1072500"/>
          </a:xfrm>
          <a:prstGeom prst="rect">
            <a:avLst/>
          </a:prstGeom>
          <a:noFill/>
          <a:ln>
            <a:noFill/>
          </a:ln>
        </p:spPr>
        <p:txBody>
          <a:bodyPr spcFirstLastPara="1" wrap="square" lIns="0" tIns="0" rIns="0" bIns="0" anchor="t" anchorCtr="0">
            <a:spAutoFit/>
          </a:bodyPr>
          <a:lstStyle/>
          <a:p>
            <a:pPr marL="0" lvl="0" indent="0" algn="l" rtl="0">
              <a:lnSpc>
                <a:spcPct val="160027"/>
              </a:lnSpc>
              <a:spcBef>
                <a:spcPts val="0"/>
              </a:spcBef>
              <a:spcAft>
                <a:spcPts val="0"/>
              </a:spcAft>
              <a:buNone/>
            </a:pPr>
            <a:r>
              <a:rPr lang="en-US" sz="6967" b="1">
                <a:solidFill>
                  <a:srgbClr val="FFFFFF"/>
                </a:solidFill>
                <a:highlight>
                  <a:srgbClr val="FF0000"/>
                </a:highlight>
                <a:latin typeface="Roboto"/>
                <a:ea typeface="Roboto"/>
                <a:cs typeface="Roboto"/>
                <a:sym typeface="Roboto"/>
              </a:rPr>
              <a:t> Process </a:t>
            </a:r>
            <a:r>
              <a:rPr lang="en-US" sz="6967" b="1">
                <a:solidFill>
                  <a:schemeClr val="lt1"/>
                </a:solidFill>
                <a:latin typeface="Roboto"/>
                <a:ea typeface="Roboto"/>
                <a:cs typeface="Roboto"/>
                <a:sym typeface="Roboto"/>
              </a:rPr>
              <a:t> </a:t>
            </a:r>
            <a:r>
              <a:rPr lang="en-US" sz="6967" b="1">
                <a:solidFill>
                  <a:schemeClr val="dk1"/>
                </a:solidFill>
                <a:latin typeface="Roboto"/>
                <a:ea typeface="Roboto"/>
                <a:cs typeface="Roboto"/>
                <a:sym typeface="Roboto"/>
              </a:rPr>
              <a:t>&amp; Methodology:</a:t>
            </a:r>
            <a:endParaRPr sz="6967" b="1">
              <a:solidFill>
                <a:schemeClr val="dk1"/>
              </a:solidFill>
              <a:highlight>
                <a:srgbClr val="FF0000"/>
              </a:highlight>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pic>
        <p:nvPicPr>
          <p:cNvPr id="459" name="Google Shape;459;p36"/>
          <p:cNvPicPr preferRelativeResize="0"/>
          <p:nvPr/>
        </p:nvPicPr>
        <p:blipFill>
          <a:blip r:embed="rId3">
            <a:alphaModFix/>
          </a:blip>
          <a:stretch>
            <a:fillRect/>
          </a:stretch>
        </p:blipFill>
        <p:spPr>
          <a:xfrm>
            <a:off x="55227" y="0"/>
            <a:ext cx="18177546" cy="10287000"/>
          </a:xfrm>
          <a:prstGeom prst="rect">
            <a:avLst/>
          </a:prstGeom>
          <a:noFill/>
          <a:ln>
            <a:noFill/>
          </a:ln>
        </p:spPr>
      </p:pic>
      <p:grpSp>
        <p:nvGrpSpPr>
          <p:cNvPr id="460" name="Google Shape;460;p36"/>
          <p:cNvGrpSpPr/>
          <p:nvPr/>
        </p:nvGrpSpPr>
        <p:grpSpPr>
          <a:xfrm>
            <a:off x="933450" y="613338"/>
            <a:ext cx="1306898" cy="341977"/>
            <a:chOff x="1543050" y="1527738"/>
            <a:chExt cx="1306898" cy="341977"/>
          </a:xfrm>
        </p:grpSpPr>
        <p:grpSp>
          <p:nvGrpSpPr>
            <p:cNvPr id="461" name="Google Shape;461;p36"/>
            <p:cNvGrpSpPr/>
            <p:nvPr/>
          </p:nvGrpSpPr>
          <p:grpSpPr>
            <a:xfrm>
              <a:off x="1543050" y="1527738"/>
              <a:ext cx="326664" cy="341977"/>
              <a:chOff x="0" y="-38100"/>
              <a:chExt cx="812800" cy="850900"/>
            </a:xfrm>
          </p:grpSpPr>
          <p:sp>
            <p:nvSpPr>
              <p:cNvPr id="462" name="Google Shape;462;p3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w="19050" cap="sq" cmpd="sng">
                <a:solidFill>
                  <a:srgbClr val="262425"/>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6"/>
              <p:cNvSpPr txBox="1"/>
              <p:nvPr/>
            </p:nvSpPr>
            <p:spPr>
              <a:xfrm>
                <a:off x="76200" y="-38100"/>
                <a:ext cx="660300" cy="774600"/>
              </a:xfrm>
              <a:prstGeom prst="rect">
                <a:avLst/>
              </a:prstGeom>
              <a:noFill/>
              <a:ln>
                <a:noFill/>
              </a:ln>
            </p:spPr>
            <p:txBody>
              <a:bodyPr spcFirstLastPara="1" wrap="square" lIns="50800" tIns="50800" rIns="50800" bIns="50800" anchor="ctr" anchorCtr="0">
                <a:noAutofit/>
              </a:bodyPr>
              <a:lstStyle/>
              <a:p>
                <a:pPr marL="0" marR="0" lvl="0" indent="0" algn="ctr" rtl="0">
                  <a:lnSpc>
                    <a:spcPct val="19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4" name="Google Shape;464;p36"/>
            <p:cNvGrpSpPr/>
            <p:nvPr/>
          </p:nvGrpSpPr>
          <p:grpSpPr>
            <a:xfrm>
              <a:off x="2523284" y="1527738"/>
              <a:ext cx="326664" cy="341977"/>
              <a:chOff x="0" y="-38100"/>
              <a:chExt cx="812800" cy="850900"/>
            </a:xfrm>
          </p:grpSpPr>
          <p:sp>
            <p:nvSpPr>
              <p:cNvPr id="465" name="Google Shape;465;p3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82828"/>
              </a:solidFill>
              <a:ln w="19050" cap="sq" cmpd="sng">
                <a:solidFill>
                  <a:srgbClr val="262425"/>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6"/>
              <p:cNvSpPr txBox="1"/>
              <p:nvPr/>
            </p:nvSpPr>
            <p:spPr>
              <a:xfrm>
                <a:off x="76200" y="-38100"/>
                <a:ext cx="660300" cy="774600"/>
              </a:xfrm>
              <a:prstGeom prst="rect">
                <a:avLst/>
              </a:prstGeom>
              <a:noFill/>
              <a:ln>
                <a:noFill/>
              </a:ln>
            </p:spPr>
            <p:txBody>
              <a:bodyPr spcFirstLastPara="1" wrap="square" lIns="50800" tIns="50800" rIns="50800" bIns="50800" anchor="ctr" anchorCtr="0">
                <a:noAutofit/>
              </a:bodyPr>
              <a:lstStyle/>
              <a:p>
                <a:pPr marL="0" marR="0" lvl="0" indent="0" algn="ctr" rtl="0">
                  <a:lnSpc>
                    <a:spcPct val="19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7" name="Google Shape;467;p36"/>
            <p:cNvGrpSpPr/>
            <p:nvPr/>
          </p:nvGrpSpPr>
          <p:grpSpPr>
            <a:xfrm>
              <a:off x="2034720" y="1527738"/>
              <a:ext cx="326664" cy="341977"/>
              <a:chOff x="0" y="-38100"/>
              <a:chExt cx="812800" cy="850900"/>
            </a:xfrm>
          </p:grpSpPr>
          <p:sp>
            <p:nvSpPr>
              <p:cNvPr id="468" name="Google Shape;468;p3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w="19050" cap="sq" cmpd="sng">
                <a:solidFill>
                  <a:srgbClr val="262425"/>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6"/>
              <p:cNvSpPr txBox="1"/>
              <p:nvPr/>
            </p:nvSpPr>
            <p:spPr>
              <a:xfrm>
                <a:off x="76200" y="-38100"/>
                <a:ext cx="660300" cy="774600"/>
              </a:xfrm>
              <a:prstGeom prst="rect">
                <a:avLst/>
              </a:prstGeom>
              <a:noFill/>
              <a:ln>
                <a:noFill/>
              </a:ln>
            </p:spPr>
            <p:txBody>
              <a:bodyPr spcFirstLastPara="1" wrap="square" lIns="50800" tIns="50800" rIns="50800" bIns="50800" anchor="ctr" anchorCtr="0">
                <a:noAutofit/>
              </a:bodyPr>
              <a:lstStyle/>
              <a:p>
                <a:pPr marL="0" marR="0" lvl="0" indent="0" algn="ctr" rtl="0">
                  <a:lnSpc>
                    <a:spcPct val="19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470" name="Google Shape;470;p36"/>
          <p:cNvSpPr/>
          <p:nvPr/>
        </p:nvSpPr>
        <p:spPr>
          <a:xfrm>
            <a:off x="-1523925" y="7019925"/>
            <a:ext cx="2616125" cy="2616125"/>
          </a:xfrm>
          <a:custGeom>
            <a:avLst/>
            <a:gdLst/>
            <a:ahLst/>
            <a:cxnLst/>
            <a:rect l="l" t="t" r="r" b="b"/>
            <a:pathLst>
              <a:path w="2616125" h="2616125" extrusionOk="0">
                <a:moveTo>
                  <a:pt x="0" y="0"/>
                </a:moveTo>
                <a:lnTo>
                  <a:pt x="2616125" y="0"/>
                </a:lnTo>
                <a:lnTo>
                  <a:pt x="2616125" y="2616125"/>
                </a:lnTo>
                <a:lnTo>
                  <a:pt x="0" y="2616125"/>
                </a:lnTo>
                <a:lnTo>
                  <a:pt x="0" y="0"/>
                </a:lnTo>
                <a:close/>
              </a:path>
            </a:pathLst>
          </a:custGeom>
          <a:blipFill rotWithShape="1">
            <a:blip r:embed="rId4">
              <a:alphaModFix/>
            </a:blip>
            <a:stretch>
              <a:fillRect/>
            </a:stretch>
          </a:blipFill>
          <a:ln>
            <a:noFill/>
          </a:ln>
        </p:spPr>
        <p:txBody>
          <a:bodyPr/>
          <a:lstStyle/>
          <a:p>
            <a:endParaRPr lang="en-US"/>
          </a:p>
        </p:txBody>
      </p:sp>
      <p:sp>
        <p:nvSpPr>
          <p:cNvPr id="471" name="Google Shape;471;p36"/>
          <p:cNvSpPr/>
          <p:nvPr/>
        </p:nvSpPr>
        <p:spPr>
          <a:xfrm>
            <a:off x="17259300" y="1543050"/>
            <a:ext cx="2616125" cy="2616125"/>
          </a:xfrm>
          <a:custGeom>
            <a:avLst/>
            <a:gdLst/>
            <a:ahLst/>
            <a:cxnLst/>
            <a:rect l="l" t="t" r="r" b="b"/>
            <a:pathLst>
              <a:path w="2616125" h="2616125" extrusionOk="0">
                <a:moveTo>
                  <a:pt x="0" y="0"/>
                </a:moveTo>
                <a:lnTo>
                  <a:pt x="2616125" y="0"/>
                </a:lnTo>
                <a:lnTo>
                  <a:pt x="2616125" y="2616125"/>
                </a:lnTo>
                <a:lnTo>
                  <a:pt x="0" y="2616125"/>
                </a:lnTo>
                <a:lnTo>
                  <a:pt x="0" y="0"/>
                </a:lnTo>
                <a:close/>
              </a:path>
            </a:pathLst>
          </a:custGeom>
          <a:blipFill rotWithShape="1">
            <a:blip r:embed="rId4">
              <a:alphaModFix/>
            </a:blip>
            <a:stretch>
              <a:fillRect/>
            </a:stretch>
          </a:blipFill>
          <a:ln>
            <a:noFill/>
          </a:ln>
        </p:spPr>
        <p:txBody>
          <a:bodyPr/>
          <a:lstStyle/>
          <a:p>
            <a:endParaRPr lang="en-US"/>
          </a:p>
        </p:txBody>
      </p:sp>
      <p:sp>
        <p:nvSpPr>
          <p:cNvPr id="472" name="Google Shape;472;p36"/>
          <p:cNvSpPr/>
          <p:nvPr/>
        </p:nvSpPr>
        <p:spPr>
          <a:xfrm>
            <a:off x="-1523925" y="7194550"/>
            <a:ext cx="2616125" cy="2616125"/>
          </a:xfrm>
          <a:custGeom>
            <a:avLst/>
            <a:gdLst/>
            <a:ahLst/>
            <a:cxnLst/>
            <a:rect l="l" t="t" r="r" b="b"/>
            <a:pathLst>
              <a:path w="2616125" h="2616125" extrusionOk="0">
                <a:moveTo>
                  <a:pt x="0" y="0"/>
                </a:moveTo>
                <a:lnTo>
                  <a:pt x="2616125" y="0"/>
                </a:lnTo>
                <a:lnTo>
                  <a:pt x="2616125" y="2616125"/>
                </a:lnTo>
                <a:lnTo>
                  <a:pt x="0" y="2616125"/>
                </a:lnTo>
                <a:lnTo>
                  <a:pt x="0" y="0"/>
                </a:lnTo>
                <a:close/>
              </a:path>
            </a:pathLst>
          </a:custGeom>
          <a:blipFill rotWithShape="1">
            <a:blip r:embed="rId5">
              <a:alphaModFix/>
            </a:blip>
            <a:stretch>
              <a:fillRect/>
            </a:stretch>
          </a:blipFill>
          <a:ln>
            <a:noFill/>
          </a:ln>
        </p:spPr>
        <p:txBody>
          <a:bodyPr/>
          <a:lstStyle/>
          <a:p>
            <a:endParaRPr lang="en-US"/>
          </a:p>
        </p:txBody>
      </p:sp>
      <p:sp>
        <p:nvSpPr>
          <p:cNvPr id="473" name="Google Shape;473;p36"/>
          <p:cNvSpPr txBox="1"/>
          <p:nvPr/>
        </p:nvSpPr>
        <p:spPr>
          <a:xfrm>
            <a:off x="1543061" y="1518876"/>
            <a:ext cx="14802300" cy="1072500"/>
          </a:xfrm>
          <a:prstGeom prst="rect">
            <a:avLst/>
          </a:prstGeom>
          <a:noFill/>
          <a:ln>
            <a:noFill/>
          </a:ln>
        </p:spPr>
        <p:txBody>
          <a:bodyPr spcFirstLastPara="1" wrap="square" lIns="0" tIns="0" rIns="0" bIns="0" anchor="t" anchorCtr="0">
            <a:spAutoFit/>
          </a:bodyPr>
          <a:lstStyle/>
          <a:p>
            <a:pPr marL="0" lvl="0" indent="0" algn="l" rtl="0">
              <a:lnSpc>
                <a:spcPct val="160027"/>
              </a:lnSpc>
              <a:spcBef>
                <a:spcPts val="0"/>
              </a:spcBef>
              <a:spcAft>
                <a:spcPts val="0"/>
              </a:spcAft>
              <a:buNone/>
            </a:pPr>
            <a:r>
              <a:rPr lang="en-US" sz="6967" b="1">
                <a:solidFill>
                  <a:srgbClr val="FFFFFF"/>
                </a:solidFill>
                <a:highlight>
                  <a:srgbClr val="FF0000"/>
                </a:highlight>
                <a:latin typeface="Roboto"/>
                <a:ea typeface="Roboto"/>
                <a:cs typeface="Roboto"/>
                <a:sym typeface="Roboto"/>
              </a:rPr>
              <a:t> Scope </a:t>
            </a:r>
            <a:r>
              <a:rPr lang="en-US" sz="6967" b="1">
                <a:solidFill>
                  <a:schemeClr val="lt1"/>
                </a:solidFill>
                <a:latin typeface="Roboto"/>
                <a:ea typeface="Roboto"/>
                <a:cs typeface="Roboto"/>
                <a:sym typeface="Roboto"/>
              </a:rPr>
              <a:t> </a:t>
            </a:r>
            <a:r>
              <a:rPr lang="en-US" sz="6967" b="1">
                <a:solidFill>
                  <a:schemeClr val="dk1"/>
                </a:solidFill>
                <a:latin typeface="Roboto"/>
                <a:ea typeface="Roboto"/>
                <a:cs typeface="Roboto"/>
                <a:sym typeface="Roboto"/>
              </a:rPr>
              <a:t>&amp; Limitations:</a:t>
            </a:r>
            <a:endParaRPr sz="6967" b="1">
              <a:solidFill>
                <a:schemeClr val="dk1"/>
              </a:solidFill>
              <a:highlight>
                <a:srgbClr val="FF0000"/>
              </a:highlight>
              <a:latin typeface="Roboto"/>
              <a:ea typeface="Roboto"/>
              <a:cs typeface="Roboto"/>
              <a:sym typeface="Roboto"/>
            </a:endParaRPr>
          </a:p>
        </p:txBody>
      </p:sp>
      <p:cxnSp>
        <p:nvCxnSpPr>
          <p:cNvPr id="474" name="Google Shape;474;p36"/>
          <p:cNvCxnSpPr/>
          <p:nvPr/>
        </p:nvCxnSpPr>
        <p:spPr>
          <a:xfrm>
            <a:off x="6302375" y="3868800"/>
            <a:ext cx="31800" cy="5318100"/>
          </a:xfrm>
          <a:prstGeom prst="straightConnector1">
            <a:avLst/>
          </a:prstGeom>
          <a:noFill/>
          <a:ln w="38100" cap="flat" cmpd="sng">
            <a:solidFill>
              <a:schemeClr val="lt1"/>
            </a:solidFill>
            <a:prstDash val="dot"/>
            <a:round/>
            <a:headEnd type="none" w="med" len="med"/>
            <a:tailEnd type="none" w="med" len="med"/>
          </a:ln>
        </p:spPr>
      </p:cxnSp>
      <p:cxnSp>
        <p:nvCxnSpPr>
          <p:cNvPr id="475" name="Google Shape;475;p36"/>
          <p:cNvCxnSpPr/>
          <p:nvPr/>
        </p:nvCxnSpPr>
        <p:spPr>
          <a:xfrm>
            <a:off x="12582525" y="3941825"/>
            <a:ext cx="31800" cy="5318100"/>
          </a:xfrm>
          <a:prstGeom prst="straightConnector1">
            <a:avLst/>
          </a:prstGeom>
          <a:noFill/>
          <a:ln w="38100" cap="flat" cmpd="sng">
            <a:solidFill>
              <a:schemeClr val="lt1"/>
            </a:solidFill>
            <a:prstDash val="dot"/>
            <a:round/>
            <a:headEnd type="none" w="med" len="med"/>
            <a:tailEnd type="none" w="med" len="med"/>
          </a:ln>
        </p:spPr>
      </p:cxnSp>
      <p:cxnSp>
        <p:nvCxnSpPr>
          <p:cNvPr id="476" name="Google Shape;476;p36"/>
          <p:cNvCxnSpPr/>
          <p:nvPr/>
        </p:nvCxnSpPr>
        <p:spPr>
          <a:xfrm>
            <a:off x="2736850" y="767238"/>
            <a:ext cx="16354500" cy="34200"/>
          </a:xfrm>
          <a:prstGeom prst="straightConnector1">
            <a:avLst/>
          </a:prstGeom>
          <a:noFill/>
          <a:ln w="38100" cap="flat" cmpd="sng">
            <a:solidFill>
              <a:srgbClr val="999999"/>
            </a:solidFill>
            <a:prstDash val="dot"/>
            <a:round/>
            <a:headEnd type="none" w="med" len="med"/>
            <a:tailEnd type="none" w="med" len="med"/>
          </a:ln>
        </p:spPr>
      </p:cxnSp>
      <p:grpSp>
        <p:nvGrpSpPr>
          <p:cNvPr id="477" name="Google Shape;477;p36"/>
          <p:cNvGrpSpPr/>
          <p:nvPr/>
        </p:nvGrpSpPr>
        <p:grpSpPr>
          <a:xfrm>
            <a:off x="1238250" y="3259200"/>
            <a:ext cx="11147475" cy="5318100"/>
            <a:chOff x="1390650" y="3487800"/>
            <a:chExt cx="11147475" cy="5318100"/>
          </a:xfrm>
        </p:grpSpPr>
        <p:grpSp>
          <p:nvGrpSpPr>
            <p:cNvPr id="478" name="Google Shape;478;p36"/>
            <p:cNvGrpSpPr/>
            <p:nvPr/>
          </p:nvGrpSpPr>
          <p:grpSpPr>
            <a:xfrm>
              <a:off x="1390650" y="3487800"/>
              <a:ext cx="11147475" cy="5318100"/>
              <a:chOff x="1466850" y="3564000"/>
              <a:chExt cx="11147475" cy="5318100"/>
            </a:xfrm>
          </p:grpSpPr>
          <p:sp>
            <p:nvSpPr>
              <p:cNvPr id="479" name="Google Shape;479;p36"/>
              <p:cNvSpPr txBox="1"/>
              <p:nvPr/>
            </p:nvSpPr>
            <p:spPr>
              <a:xfrm>
                <a:off x="1466850" y="3940150"/>
                <a:ext cx="4361400" cy="3078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20000">
                    <a:solidFill>
                      <a:srgbClr val="282828"/>
                    </a:solidFill>
                    <a:latin typeface="Roboto Black"/>
                    <a:ea typeface="Roboto Black"/>
                    <a:cs typeface="Roboto Black"/>
                    <a:sym typeface="Roboto Black"/>
                  </a:rPr>
                  <a:t>US</a:t>
                </a:r>
                <a:endParaRPr sz="20000">
                  <a:solidFill>
                    <a:srgbClr val="282828"/>
                  </a:solidFill>
                  <a:latin typeface="Roboto Black"/>
                  <a:ea typeface="Roboto Black"/>
                  <a:cs typeface="Roboto Black"/>
                  <a:sym typeface="Roboto Black"/>
                </a:endParaRPr>
              </a:p>
            </p:txBody>
          </p:sp>
          <p:cxnSp>
            <p:nvCxnSpPr>
              <p:cNvPr id="480" name="Google Shape;480;p36"/>
              <p:cNvCxnSpPr/>
              <p:nvPr/>
            </p:nvCxnSpPr>
            <p:spPr>
              <a:xfrm>
                <a:off x="6530975" y="3564000"/>
                <a:ext cx="31800" cy="5318100"/>
              </a:xfrm>
              <a:prstGeom prst="straightConnector1">
                <a:avLst/>
              </a:prstGeom>
              <a:noFill/>
              <a:ln w="38100" cap="flat" cmpd="sng">
                <a:solidFill>
                  <a:srgbClr val="999999"/>
                </a:solidFill>
                <a:prstDash val="dot"/>
                <a:round/>
                <a:headEnd type="none" w="med" len="med"/>
                <a:tailEnd type="none" w="med" len="med"/>
              </a:ln>
            </p:spPr>
          </p:cxnSp>
          <p:cxnSp>
            <p:nvCxnSpPr>
              <p:cNvPr id="481" name="Google Shape;481;p36"/>
              <p:cNvCxnSpPr/>
              <p:nvPr/>
            </p:nvCxnSpPr>
            <p:spPr>
              <a:xfrm>
                <a:off x="12582525" y="3564000"/>
                <a:ext cx="31800" cy="5318100"/>
              </a:xfrm>
              <a:prstGeom prst="straightConnector1">
                <a:avLst/>
              </a:prstGeom>
              <a:noFill/>
              <a:ln w="38100" cap="flat" cmpd="sng">
                <a:solidFill>
                  <a:srgbClr val="999999"/>
                </a:solidFill>
                <a:prstDash val="dot"/>
                <a:round/>
                <a:headEnd type="none" w="med" len="med"/>
                <a:tailEnd type="none" w="med" len="med"/>
              </a:ln>
            </p:spPr>
          </p:cxnSp>
        </p:grpSp>
        <p:sp>
          <p:nvSpPr>
            <p:cNvPr id="482" name="Google Shape;482;p36"/>
            <p:cNvSpPr txBox="1"/>
            <p:nvPr/>
          </p:nvSpPr>
          <p:spPr>
            <a:xfrm>
              <a:off x="1781338" y="6874325"/>
              <a:ext cx="3755700" cy="923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000">
                  <a:solidFill>
                    <a:schemeClr val="dk1"/>
                  </a:solidFill>
                  <a:latin typeface="Roboto"/>
                  <a:ea typeface="Roboto"/>
                  <a:cs typeface="Roboto"/>
                  <a:sym typeface="Roboto"/>
                </a:rPr>
                <a:t>Dataset for Youtube Trending Videos</a:t>
              </a:r>
              <a:endParaRPr sz="3000">
                <a:solidFill>
                  <a:schemeClr val="dk1"/>
                </a:solidFill>
                <a:latin typeface="Roboto"/>
                <a:ea typeface="Roboto"/>
                <a:cs typeface="Roboto"/>
                <a:sym typeface="Roboto"/>
              </a:endParaRPr>
            </a:p>
          </p:txBody>
        </p:sp>
      </p:grpSp>
      <p:grpSp>
        <p:nvGrpSpPr>
          <p:cNvPr id="483" name="Google Shape;483;p36"/>
          <p:cNvGrpSpPr/>
          <p:nvPr/>
        </p:nvGrpSpPr>
        <p:grpSpPr>
          <a:xfrm>
            <a:off x="7049050" y="3618350"/>
            <a:ext cx="4361400" cy="3078600"/>
            <a:chOff x="7277650" y="3618350"/>
            <a:chExt cx="4361400" cy="3078600"/>
          </a:xfrm>
        </p:grpSpPr>
        <p:sp>
          <p:nvSpPr>
            <p:cNvPr id="484" name="Google Shape;484;p36"/>
            <p:cNvSpPr txBox="1"/>
            <p:nvPr/>
          </p:nvSpPr>
          <p:spPr>
            <a:xfrm>
              <a:off x="7277650" y="3618350"/>
              <a:ext cx="4361400" cy="3078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0000">
                  <a:solidFill>
                    <a:srgbClr val="C5182D"/>
                  </a:solidFill>
                  <a:latin typeface="Roboto Black"/>
                  <a:ea typeface="Roboto Black"/>
                  <a:cs typeface="Roboto Black"/>
                  <a:sym typeface="Roboto Black"/>
                </a:rPr>
                <a:t>2020</a:t>
              </a:r>
              <a:endParaRPr sz="10000">
                <a:solidFill>
                  <a:srgbClr val="C5182D"/>
                </a:solidFill>
                <a:latin typeface="Roboto Black"/>
                <a:ea typeface="Roboto Black"/>
                <a:cs typeface="Roboto Black"/>
                <a:sym typeface="Roboto Black"/>
              </a:endParaRPr>
            </a:p>
            <a:p>
              <a:pPr marL="0" marR="0" lvl="0" indent="0" algn="ctr" rtl="0">
                <a:lnSpc>
                  <a:spcPct val="100000"/>
                </a:lnSpc>
                <a:spcBef>
                  <a:spcPts val="0"/>
                </a:spcBef>
                <a:spcAft>
                  <a:spcPts val="0"/>
                </a:spcAft>
                <a:buNone/>
              </a:pPr>
              <a:r>
                <a:rPr lang="en-US" sz="10000">
                  <a:solidFill>
                    <a:srgbClr val="C5182D"/>
                  </a:solidFill>
                  <a:latin typeface="Roboto Black"/>
                  <a:ea typeface="Roboto Black"/>
                  <a:cs typeface="Roboto Black"/>
                  <a:sym typeface="Roboto Black"/>
                </a:rPr>
                <a:t>2023</a:t>
              </a:r>
              <a:endParaRPr sz="10000">
                <a:solidFill>
                  <a:srgbClr val="C5182D"/>
                </a:solidFill>
                <a:latin typeface="Roboto Black"/>
                <a:ea typeface="Roboto Black"/>
                <a:cs typeface="Roboto Black"/>
                <a:sym typeface="Roboto Black"/>
              </a:endParaRPr>
            </a:p>
          </p:txBody>
        </p:sp>
        <p:sp>
          <p:nvSpPr>
            <p:cNvPr id="485" name="Google Shape;485;p36"/>
            <p:cNvSpPr txBox="1"/>
            <p:nvPr/>
          </p:nvSpPr>
          <p:spPr>
            <a:xfrm>
              <a:off x="8975573" y="4926800"/>
              <a:ext cx="902700" cy="461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000">
                  <a:solidFill>
                    <a:schemeClr val="dk1"/>
                  </a:solidFill>
                  <a:latin typeface="Roboto"/>
                  <a:ea typeface="Roboto"/>
                  <a:cs typeface="Roboto"/>
                  <a:sym typeface="Roboto"/>
                </a:rPr>
                <a:t>to</a:t>
              </a:r>
              <a:endParaRPr sz="3000">
                <a:solidFill>
                  <a:schemeClr val="dk1"/>
                </a:solidFill>
                <a:latin typeface="Roboto"/>
                <a:ea typeface="Roboto"/>
                <a:cs typeface="Roboto"/>
                <a:sym typeface="Roboto"/>
              </a:endParaRPr>
            </a:p>
          </p:txBody>
        </p:sp>
      </p:grpSp>
      <p:sp>
        <p:nvSpPr>
          <p:cNvPr id="486" name="Google Shape;486;p36"/>
          <p:cNvSpPr txBox="1"/>
          <p:nvPr/>
        </p:nvSpPr>
        <p:spPr>
          <a:xfrm>
            <a:off x="7292238" y="6696950"/>
            <a:ext cx="3755700" cy="923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000">
                <a:solidFill>
                  <a:schemeClr val="dk1"/>
                </a:solidFill>
                <a:latin typeface="Roboto"/>
                <a:ea typeface="Roboto"/>
                <a:cs typeface="Roboto"/>
                <a:sym typeface="Roboto"/>
              </a:rPr>
              <a:t>Years covered in the Analysis</a:t>
            </a:r>
            <a:endParaRPr sz="3000">
              <a:solidFill>
                <a:schemeClr val="dk1"/>
              </a:solidFill>
              <a:latin typeface="Roboto"/>
              <a:ea typeface="Roboto"/>
              <a:cs typeface="Roboto"/>
              <a:sym typeface="Roboto"/>
            </a:endParaRPr>
          </a:p>
        </p:txBody>
      </p:sp>
      <p:sp>
        <p:nvSpPr>
          <p:cNvPr id="487" name="Google Shape;487;p36"/>
          <p:cNvSpPr txBox="1"/>
          <p:nvPr/>
        </p:nvSpPr>
        <p:spPr>
          <a:xfrm>
            <a:off x="1590825" y="7672050"/>
            <a:ext cx="3755700" cy="261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700" i="1">
                <a:solidFill>
                  <a:srgbClr val="FF0000"/>
                </a:solidFill>
                <a:latin typeface="Roboto"/>
                <a:ea typeface="Roboto"/>
                <a:cs typeface="Roboto"/>
                <a:sym typeface="Roboto"/>
              </a:rPr>
              <a:t>*might not translate well into the PH</a:t>
            </a:r>
            <a:endParaRPr sz="1700" i="1">
              <a:solidFill>
                <a:srgbClr val="FF0000"/>
              </a:solidFill>
              <a:latin typeface="Roboto"/>
              <a:ea typeface="Roboto"/>
              <a:cs typeface="Roboto"/>
              <a:sym typeface="Roboto"/>
            </a:endParaRPr>
          </a:p>
        </p:txBody>
      </p:sp>
      <p:grpSp>
        <p:nvGrpSpPr>
          <p:cNvPr id="488" name="Google Shape;488;p36"/>
          <p:cNvGrpSpPr/>
          <p:nvPr/>
        </p:nvGrpSpPr>
        <p:grpSpPr>
          <a:xfrm>
            <a:off x="12897900" y="3465950"/>
            <a:ext cx="4361400" cy="3078600"/>
            <a:chOff x="7277650" y="3465950"/>
            <a:chExt cx="4361400" cy="3078600"/>
          </a:xfrm>
        </p:grpSpPr>
        <p:sp>
          <p:nvSpPr>
            <p:cNvPr id="489" name="Google Shape;489;p36"/>
            <p:cNvSpPr txBox="1"/>
            <p:nvPr/>
          </p:nvSpPr>
          <p:spPr>
            <a:xfrm>
              <a:off x="7277650" y="3465950"/>
              <a:ext cx="4361400" cy="3078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0000">
                  <a:solidFill>
                    <a:schemeClr val="dk1"/>
                  </a:solidFill>
                  <a:latin typeface="Roboto Black"/>
                  <a:ea typeface="Roboto Black"/>
                  <a:cs typeface="Roboto Black"/>
                  <a:sym typeface="Roboto Black"/>
                </a:rPr>
                <a:t>People</a:t>
              </a:r>
              <a:endParaRPr sz="10000">
                <a:solidFill>
                  <a:schemeClr val="dk1"/>
                </a:solidFill>
                <a:latin typeface="Roboto Black"/>
                <a:ea typeface="Roboto Black"/>
                <a:cs typeface="Roboto Black"/>
                <a:sym typeface="Roboto Black"/>
              </a:endParaRPr>
            </a:p>
            <a:p>
              <a:pPr marL="0" marR="0" lvl="0" indent="0" algn="ctr" rtl="0">
                <a:lnSpc>
                  <a:spcPct val="100000"/>
                </a:lnSpc>
                <a:spcBef>
                  <a:spcPts val="0"/>
                </a:spcBef>
                <a:spcAft>
                  <a:spcPts val="0"/>
                </a:spcAft>
                <a:buNone/>
              </a:pPr>
              <a:r>
                <a:rPr lang="en-US" sz="10000">
                  <a:solidFill>
                    <a:schemeClr val="dk1"/>
                  </a:solidFill>
                  <a:latin typeface="Roboto Black"/>
                  <a:ea typeface="Roboto Black"/>
                  <a:cs typeface="Roboto Black"/>
                  <a:sym typeface="Roboto Black"/>
                </a:rPr>
                <a:t>Blogs</a:t>
              </a:r>
              <a:endParaRPr sz="10000">
                <a:solidFill>
                  <a:schemeClr val="dk1"/>
                </a:solidFill>
                <a:latin typeface="Roboto Black"/>
                <a:ea typeface="Roboto Black"/>
                <a:cs typeface="Roboto Black"/>
                <a:sym typeface="Roboto Black"/>
              </a:endParaRPr>
            </a:p>
          </p:txBody>
        </p:sp>
        <p:sp>
          <p:nvSpPr>
            <p:cNvPr id="490" name="Google Shape;490;p36"/>
            <p:cNvSpPr txBox="1"/>
            <p:nvPr/>
          </p:nvSpPr>
          <p:spPr>
            <a:xfrm>
              <a:off x="8975573" y="4850600"/>
              <a:ext cx="902700" cy="461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000">
                  <a:solidFill>
                    <a:srgbClr val="FF0000"/>
                  </a:solidFill>
                  <a:latin typeface="Roboto Black"/>
                  <a:ea typeface="Roboto Black"/>
                  <a:cs typeface="Roboto Black"/>
                  <a:sym typeface="Roboto Black"/>
                </a:rPr>
                <a:t>&amp;</a:t>
              </a:r>
              <a:endParaRPr sz="3000">
                <a:solidFill>
                  <a:srgbClr val="FF0000"/>
                </a:solidFill>
                <a:latin typeface="Roboto Black"/>
                <a:ea typeface="Roboto Black"/>
                <a:cs typeface="Roboto Black"/>
                <a:sym typeface="Roboto Black"/>
              </a:endParaRPr>
            </a:p>
          </p:txBody>
        </p:sp>
      </p:grpSp>
      <p:sp>
        <p:nvSpPr>
          <p:cNvPr id="491" name="Google Shape;491;p36"/>
          <p:cNvSpPr txBox="1"/>
          <p:nvPr/>
        </p:nvSpPr>
        <p:spPr>
          <a:xfrm>
            <a:off x="13099088" y="6696950"/>
            <a:ext cx="3755700" cy="923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000">
                <a:solidFill>
                  <a:schemeClr val="dk1"/>
                </a:solidFill>
                <a:latin typeface="Roboto"/>
                <a:ea typeface="Roboto"/>
                <a:cs typeface="Roboto"/>
                <a:sym typeface="Roboto"/>
              </a:rPr>
              <a:t>Youtube Category covered</a:t>
            </a:r>
            <a:endParaRPr sz="3000">
              <a:solidFill>
                <a:schemeClr val="dk1"/>
              </a:solidFill>
              <a:latin typeface="Roboto"/>
              <a:ea typeface="Roboto"/>
              <a:cs typeface="Roboto"/>
              <a:sym typeface="Roboto"/>
            </a:endParaRPr>
          </a:p>
        </p:txBody>
      </p:sp>
      <p:sp>
        <p:nvSpPr>
          <p:cNvPr id="492" name="Google Shape;492;p36"/>
          <p:cNvSpPr/>
          <p:nvPr/>
        </p:nvSpPr>
        <p:spPr>
          <a:xfrm>
            <a:off x="16064974" y="8587177"/>
            <a:ext cx="1075178" cy="1071107"/>
          </a:xfrm>
          <a:custGeom>
            <a:avLst/>
            <a:gdLst/>
            <a:ahLst/>
            <a:cxnLst/>
            <a:rect l="l" t="t" r="r" b="b"/>
            <a:pathLst>
              <a:path w="1264915" h="1377630" extrusionOk="0">
                <a:moveTo>
                  <a:pt x="0" y="0"/>
                </a:moveTo>
                <a:lnTo>
                  <a:pt x="1264915" y="0"/>
                </a:lnTo>
                <a:lnTo>
                  <a:pt x="1264915" y="1377631"/>
                </a:lnTo>
                <a:lnTo>
                  <a:pt x="0" y="1377631"/>
                </a:lnTo>
                <a:lnTo>
                  <a:pt x="0" y="0"/>
                </a:lnTo>
                <a:close/>
              </a:path>
            </a:pathLst>
          </a:custGeom>
          <a:blipFill rotWithShape="1">
            <a:blip r:embed="rId6">
              <a:alphaModFix/>
            </a:blip>
            <a:stretch>
              <a:fillRect/>
            </a:stretch>
          </a:blipFill>
          <a:ln>
            <a:noFill/>
          </a:ln>
        </p:spPr>
        <p:txBody>
          <a:bodyPr/>
          <a:lstStyle/>
          <a:p>
            <a:endParaRPr lang="en-US"/>
          </a:p>
        </p:txBody>
      </p:sp>
      <p:sp>
        <p:nvSpPr>
          <p:cNvPr id="493" name="Google Shape;493;p36"/>
          <p:cNvSpPr txBox="1"/>
          <p:nvPr/>
        </p:nvSpPr>
        <p:spPr>
          <a:xfrm>
            <a:off x="13099100" y="7672050"/>
            <a:ext cx="3755700" cy="261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700" i="1">
                <a:solidFill>
                  <a:srgbClr val="FF0000"/>
                </a:solidFill>
                <a:latin typeface="Roboto"/>
                <a:ea typeface="Roboto"/>
                <a:cs typeface="Roboto"/>
                <a:sym typeface="Roboto"/>
              </a:rPr>
              <a:t>*specifically, Babies &amp; Gender Reveals</a:t>
            </a:r>
            <a:endParaRPr sz="1700" i="1">
              <a:solidFill>
                <a:srgbClr val="FF0000"/>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pic>
        <p:nvPicPr>
          <p:cNvPr id="498" name="Google Shape;498;p37"/>
          <p:cNvPicPr preferRelativeResize="0"/>
          <p:nvPr/>
        </p:nvPicPr>
        <p:blipFill>
          <a:blip r:embed="rId3">
            <a:alphaModFix/>
          </a:blip>
          <a:stretch>
            <a:fillRect/>
          </a:stretch>
        </p:blipFill>
        <p:spPr>
          <a:xfrm>
            <a:off x="55227" y="0"/>
            <a:ext cx="18177546" cy="10287000"/>
          </a:xfrm>
          <a:prstGeom prst="rect">
            <a:avLst/>
          </a:prstGeom>
          <a:noFill/>
          <a:ln>
            <a:noFill/>
          </a:ln>
        </p:spPr>
      </p:pic>
      <p:sp>
        <p:nvSpPr>
          <p:cNvPr id="499" name="Google Shape;499;p37"/>
          <p:cNvSpPr/>
          <p:nvPr/>
        </p:nvSpPr>
        <p:spPr>
          <a:xfrm>
            <a:off x="3730150" y="1546575"/>
            <a:ext cx="3609300" cy="137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latin typeface="Calibri"/>
                <a:ea typeface="Calibri"/>
                <a:cs typeface="Calibri"/>
                <a:sym typeface="Calibri"/>
              </a:rPr>
              <a:t>People &amp; Blogs</a:t>
            </a:r>
            <a:endParaRPr sz="2400" b="1">
              <a:latin typeface="Calibri"/>
              <a:ea typeface="Calibri"/>
              <a:cs typeface="Calibri"/>
              <a:sym typeface="Calibri"/>
            </a:endParaRPr>
          </a:p>
          <a:p>
            <a:pPr marL="0" lvl="0" indent="0" algn="ctr" rtl="0">
              <a:spcBef>
                <a:spcPts val="0"/>
              </a:spcBef>
              <a:spcAft>
                <a:spcPts val="0"/>
              </a:spcAft>
              <a:buNone/>
            </a:pPr>
            <a:r>
              <a:rPr lang="en-US" sz="2400" b="1">
                <a:latin typeface="Calibri"/>
                <a:ea typeface="Calibri"/>
                <a:cs typeface="Calibri"/>
                <a:sym typeface="Calibri"/>
              </a:rPr>
              <a:t>TITLES</a:t>
            </a:r>
            <a:endParaRPr sz="2400" b="1">
              <a:latin typeface="Calibri"/>
              <a:ea typeface="Calibri"/>
              <a:cs typeface="Calibri"/>
              <a:sym typeface="Calibri"/>
            </a:endParaRPr>
          </a:p>
        </p:txBody>
      </p:sp>
      <p:sp>
        <p:nvSpPr>
          <p:cNvPr id="500" name="Google Shape;500;p37"/>
          <p:cNvSpPr/>
          <p:nvPr/>
        </p:nvSpPr>
        <p:spPr>
          <a:xfrm>
            <a:off x="3781750" y="4204723"/>
            <a:ext cx="3506100" cy="1380600"/>
          </a:xfrm>
          <a:prstGeom prst="roundRect">
            <a:avLst>
              <a:gd name="adj" fmla="val 36750"/>
            </a:avLst>
          </a:prstGeom>
          <a:solidFill>
            <a:srgbClr val="C5182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lt1"/>
                </a:solidFill>
                <a:latin typeface="Calibri"/>
                <a:ea typeface="Calibri"/>
                <a:cs typeface="Calibri"/>
                <a:sym typeface="Calibri"/>
              </a:rPr>
              <a:t>Topic model</a:t>
            </a:r>
            <a:endParaRPr sz="2400" b="1">
              <a:solidFill>
                <a:schemeClr val="lt1"/>
              </a:solidFill>
              <a:latin typeface="Calibri"/>
              <a:ea typeface="Calibri"/>
              <a:cs typeface="Calibri"/>
              <a:sym typeface="Calibri"/>
            </a:endParaRPr>
          </a:p>
        </p:txBody>
      </p:sp>
      <p:sp>
        <p:nvSpPr>
          <p:cNvPr id="501" name="Google Shape;501;p37"/>
          <p:cNvSpPr txBox="1"/>
          <p:nvPr/>
        </p:nvSpPr>
        <p:spPr>
          <a:xfrm>
            <a:off x="386075" y="4165425"/>
            <a:ext cx="26160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solidFill>
                  <a:schemeClr val="dk1"/>
                </a:solidFill>
                <a:latin typeface="Calibri"/>
                <a:ea typeface="Calibri"/>
                <a:cs typeface="Calibri"/>
                <a:sym typeface="Calibri"/>
              </a:rPr>
              <a:t>Keeping diversity of topics while maintaining </a:t>
            </a:r>
            <a:endParaRPr sz="1800" b="1">
              <a:solidFill>
                <a:schemeClr val="dk1"/>
              </a:solidFill>
              <a:latin typeface="Calibri"/>
              <a:ea typeface="Calibri"/>
              <a:cs typeface="Calibri"/>
              <a:sym typeface="Calibri"/>
            </a:endParaRPr>
          </a:p>
          <a:p>
            <a:pPr marL="0" lvl="0" indent="0" algn="l" rtl="0">
              <a:spcBef>
                <a:spcPts val="0"/>
              </a:spcBef>
              <a:spcAft>
                <a:spcPts val="0"/>
              </a:spcAft>
              <a:buNone/>
            </a:pPr>
            <a:r>
              <a:rPr lang="en-US" sz="1800" b="1">
                <a:solidFill>
                  <a:schemeClr val="dk1"/>
                </a:solidFill>
                <a:latin typeface="Calibri"/>
                <a:ea typeface="Calibri"/>
                <a:cs typeface="Calibri"/>
                <a:sym typeface="Calibri"/>
              </a:rPr>
              <a:t> low perplexity and</a:t>
            </a:r>
            <a:endParaRPr sz="1800" b="1">
              <a:solidFill>
                <a:schemeClr val="dk1"/>
              </a:solidFill>
              <a:latin typeface="Calibri"/>
              <a:ea typeface="Calibri"/>
              <a:cs typeface="Calibri"/>
              <a:sym typeface="Calibri"/>
            </a:endParaRPr>
          </a:p>
          <a:p>
            <a:pPr marL="0" lvl="0" indent="0" algn="l" rtl="0">
              <a:spcBef>
                <a:spcPts val="0"/>
              </a:spcBef>
              <a:spcAft>
                <a:spcPts val="0"/>
              </a:spcAft>
              <a:buNone/>
            </a:pPr>
            <a:r>
              <a:rPr lang="en-US" sz="1800" b="1">
                <a:solidFill>
                  <a:schemeClr val="dk1"/>
                </a:solidFill>
                <a:latin typeface="Calibri"/>
                <a:ea typeface="Calibri"/>
                <a:cs typeface="Calibri"/>
                <a:sym typeface="Calibri"/>
              </a:rPr>
              <a:t> high coherence scores</a:t>
            </a:r>
            <a:endParaRPr sz="1800" b="1">
              <a:solidFill>
                <a:schemeClr val="dk1"/>
              </a:solidFill>
              <a:latin typeface="Calibri"/>
              <a:ea typeface="Calibri"/>
              <a:cs typeface="Calibri"/>
              <a:sym typeface="Calibri"/>
            </a:endParaRPr>
          </a:p>
        </p:txBody>
      </p:sp>
      <p:sp>
        <p:nvSpPr>
          <p:cNvPr id="502" name="Google Shape;502;p37"/>
          <p:cNvSpPr/>
          <p:nvPr/>
        </p:nvSpPr>
        <p:spPr>
          <a:xfrm>
            <a:off x="3730150" y="6871575"/>
            <a:ext cx="3609300" cy="137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latin typeface="Calibri"/>
                <a:ea typeface="Calibri"/>
                <a:cs typeface="Calibri"/>
                <a:sym typeface="Calibri"/>
              </a:rPr>
              <a:t>TOPICS</a:t>
            </a:r>
            <a:endParaRPr sz="2400" b="1">
              <a:latin typeface="Calibri"/>
              <a:ea typeface="Calibri"/>
              <a:cs typeface="Calibri"/>
              <a:sym typeface="Calibri"/>
            </a:endParaRPr>
          </a:p>
        </p:txBody>
      </p:sp>
      <p:sp>
        <p:nvSpPr>
          <p:cNvPr id="503" name="Google Shape;503;p37"/>
          <p:cNvSpPr txBox="1"/>
          <p:nvPr/>
        </p:nvSpPr>
        <p:spPr>
          <a:xfrm>
            <a:off x="8660375" y="4196775"/>
            <a:ext cx="1607700" cy="4063500"/>
          </a:xfrm>
          <a:prstGeom prst="rect">
            <a:avLst/>
          </a:prstGeom>
          <a:noFill/>
          <a:ln>
            <a:noFill/>
          </a:ln>
        </p:spPr>
        <p:txBody>
          <a:bodyPr spcFirstLastPara="1" wrap="square" lIns="91425" tIns="91425" rIns="91425" bIns="91425" anchor="t" anchorCtr="0">
            <a:spAutoFit/>
          </a:bodyPr>
          <a:lstStyle/>
          <a:p>
            <a:pPr marL="342900" marR="190500" lvl="0" indent="0" algn="l" rtl="0">
              <a:lnSpc>
                <a:spcPct val="100000"/>
              </a:lnSpc>
              <a:spcBef>
                <a:spcPts val="600"/>
              </a:spcBef>
              <a:spcAft>
                <a:spcPts val="0"/>
              </a:spcAft>
              <a:buNone/>
            </a:pPr>
            <a:r>
              <a:rPr lang="en-US" sz="1800" b="1">
                <a:solidFill>
                  <a:srgbClr val="000D25"/>
                </a:solidFill>
                <a:highlight>
                  <a:srgbClr val="FFFFFF"/>
                </a:highlight>
              </a:rPr>
              <a:t>                                                    </a:t>
            </a:r>
            <a:endParaRPr sz="1800" b="1">
              <a:solidFill>
                <a:srgbClr val="000D25"/>
              </a:solidFill>
              <a:highlight>
                <a:srgbClr val="FFFFFF"/>
              </a:highlight>
            </a:endParaRPr>
          </a:p>
          <a:p>
            <a:pPr marL="342900" marR="190500" lvl="0" indent="0" algn="l" rtl="0">
              <a:lnSpc>
                <a:spcPct val="100000"/>
              </a:lnSpc>
              <a:spcBef>
                <a:spcPts val="600"/>
              </a:spcBef>
              <a:spcAft>
                <a:spcPts val="0"/>
              </a:spcAft>
              <a:buNone/>
            </a:pPr>
            <a:r>
              <a:rPr lang="en-US" sz="1800">
                <a:solidFill>
                  <a:srgbClr val="000D25"/>
                </a:solidFill>
                <a:highlight>
                  <a:srgbClr val="FFFFFF"/>
                </a:highlight>
              </a:rPr>
              <a:t>    447                        </a:t>
            </a:r>
            <a:endParaRPr sz="1800" b="1">
              <a:solidFill>
                <a:srgbClr val="000D25"/>
              </a:solidFill>
              <a:highlight>
                <a:srgbClr val="FFFFFF"/>
              </a:highlight>
            </a:endParaRPr>
          </a:p>
          <a:p>
            <a:pPr marL="342900" marR="190500" lvl="0" indent="0" algn="l" rtl="0">
              <a:lnSpc>
                <a:spcPct val="100000"/>
              </a:lnSpc>
              <a:spcBef>
                <a:spcPts val="600"/>
              </a:spcBef>
              <a:spcAft>
                <a:spcPts val="0"/>
              </a:spcAft>
              <a:buNone/>
            </a:pPr>
            <a:r>
              <a:rPr lang="en-US" sz="1800">
                <a:solidFill>
                  <a:srgbClr val="000D25"/>
                </a:solidFill>
                <a:highlight>
                  <a:srgbClr val="FFFFFF"/>
                </a:highlight>
              </a:rPr>
              <a:t>    397                       </a:t>
            </a:r>
            <a:endParaRPr sz="1800">
              <a:solidFill>
                <a:srgbClr val="000D25"/>
              </a:solidFill>
              <a:highlight>
                <a:srgbClr val="FFFFFF"/>
              </a:highlight>
            </a:endParaRPr>
          </a:p>
          <a:p>
            <a:pPr marL="342900" marR="190500" lvl="0" indent="0" algn="l" rtl="0">
              <a:lnSpc>
                <a:spcPct val="100000"/>
              </a:lnSpc>
              <a:spcBef>
                <a:spcPts val="600"/>
              </a:spcBef>
              <a:spcAft>
                <a:spcPts val="0"/>
              </a:spcAft>
              <a:buNone/>
            </a:pPr>
            <a:r>
              <a:rPr lang="en-US" sz="1800">
                <a:solidFill>
                  <a:srgbClr val="000D25"/>
                </a:solidFill>
                <a:highlight>
                  <a:srgbClr val="FFFFFF"/>
                </a:highlight>
              </a:rPr>
              <a:t>    341                         </a:t>
            </a:r>
            <a:endParaRPr sz="1800">
              <a:solidFill>
                <a:srgbClr val="000D25"/>
              </a:solidFill>
              <a:highlight>
                <a:srgbClr val="FFFFFF"/>
              </a:highlight>
            </a:endParaRPr>
          </a:p>
          <a:p>
            <a:pPr marL="342900" marR="190500" lvl="0" indent="0" algn="l" rtl="0">
              <a:lnSpc>
                <a:spcPct val="100000"/>
              </a:lnSpc>
              <a:spcBef>
                <a:spcPts val="600"/>
              </a:spcBef>
              <a:spcAft>
                <a:spcPts val="0"/>
              </a:spcAft>
              <a:buNone/>
            </a:pPr>
            <a:r>
              <a:rPr lang="en-US" sz="1800">
                <a:solidFill>
                  <a:srgbClr val="000D25"/>
                </a:solidFill>
                <a:highlight>
                  <a:srgbClr val="FFFFFF"/>
                </a:highlight>
              </a:rPr>
              <a:t>    349                         </a:t>
            </a:r>
            <a:endParaRPr sz="1800">
              <a:solidFill>
                <a:srgbClr val="000D25"/>
              </a:solidFill>
              <a:highlight>
                <a:srgbClr val="FFFFFF"/>
              </a:highlight>
            </a:endParaRPr>
          </a:p>
          <a:p>
            <a:pPr marL="342900" marR="190500" lvl="0" indent="0" algn="l" rtl="0">
              <a:lnSpc>
                <a:spcPct val="100000"/>
              </a:lnSpc>
              <a:spcBef>
                <a:spcPts val="600"/>
              </a:spcBef>
              <a:spcAft>
                <a:spcPts val="0"/>
              </a:spcAft>
              <a:buNone/>
            </a:pPr>
            <a:r>
              <a:rPr lang="en-US" sz="1800">
                <a:solidFill>
                  <a:srgbClr val="000D25"/>
                </a:solidFill>
                <a:highlight>
                  <a:srgbClr val="FFFFFF"/>
                </a:highlight>
              </a:rPr>
              <a:t>    436                          </a:t>
            </a:r>
            <a:endParaRPr sz="1800">
              <a:solidFill>
                <a:srgbClr val="000D25"/>
              </a:solidFill>
              <a:highlight>
                <a:srgbClr val="FFFFFF"/>
              </a:highlight>
            </a:endParaRPr>
          </a:p>
          <a:p>
            <a:pPr marL="342900" marR="190500" lvl="0" indent="0" algn="l" rtl="0">
              <a:lnSpc>
                <a:spcPct val="100000"/>
              </a:lnSpc>
              <a:spcBef>
                <a:spcPts val="600"/>
              </a:spcBef>
              <a:spcAft>
                <a:spcPts val="0"/>
              </a:spcAft>
              <a:buNone/>
            </a:pPr>
            <a:r>
              <a:rPr lang="en-US" sz="1800">
                <a:solidFill>
                  <a:srgbClr val="000D25"/>
                </a:solidFill>
                <a:highlight>
                  <a:srgbClr val="FFFFFF"/>
                </a:highlight>
              </a:rPr>
              <a:t>    272    </a:t>
            </a:r>
            <a:endParaRPr sz="1800">
              <a:solidFill>
                <a:srgbClr val="000D25"/>
              </a:solidFill>
              <a:highlight>
                <a:srgbClr val="FFFFFF"/>
              </a:highlight>
            </a:endParaRPr>
          </a:p>
          <a:p>
            <a:pPr marL="342900" marR="190500" lvl="0" indent="0" algn="l" rtl="0">
              <a:lnSpc>
                <a:spcPct val="100000"/>
              </a:lnSpc>
              <a:spcBef>
                <a:spcPts val="600"/>
              </a:spcBef>
              <a:spcAft>
                <a:spcPts val="0"/>
              </a:spcAft>
              <a:buNone/>
            </a:pPr>
            <a:r>
              <a:rPr lang="en-US" sz="1800">
                <a:solidFill>
                  <a:srgbClr val="000D25"/>
                </a:solidFill>
                <a:highlight>
                  <a:srgbClr val="FFFFFF"/>
                </a:highlight>
              </a:rPr>
              <a:t>    252    </a:t>
            </a:r>
            <a:endParaRPr sz="1800">
              <a:solidFill>
                <a:srgbClr val="000D25"/>
              </a:solidFill>
              <a:highlight>
                <a:srgbClr val="FFFFFF"/>
              </a:highlight>
            </a:endParaRPr>
          </a:p>
          <a:p>
            <a:pPr marL="342900" marR="190500" lvl="0" indent="0" algn="l" rtl="0">
              <a:lnSpc>
                <a:spcPct val="100000"/>
              </a:lnSpc>
              <a:spcBef>
                <a:spcPts val="600"/>
              </a:spcBef>
              <a:spcAft>
                <a:spcPts val="0"/>
              </a:spcAft>
              <a:buNone/>
            </a:pPr>
            <a:r>
              <a:rPr lang="en-US" sz="1800">
                <a:solidFill>
                  <a:srgbClr val="000D25"/>
                </a:solidFill>
                <a:highlight>
                  <a:srgbClr val="FFFFFF"/>
                </a:highlight>
              </a:rPr>
              <a:t>    307    </a:t>
            </a:r>
            <a:endParaRPr sz="1800">
              <a:solidFill>
                <a:srgbClr val="000D25"/>
              </a:solidFill>
              <a:highlight>
                <a:srgbClr val="FFFFFF"/>
              </a:highlight>
            </a:endParaRPr>
          </a:p>
          <a:p>
            <a:pPr marL="342900" marR="190500" lvl="0" indent="0" algn="l" rtl="0">
              <a:lnSpc>
                <a:spcPct val="100000"/>
              </a:lnSpc>
              <a:spcBef>
                <a:spcPts val="600"/>
              </a:spcBef>
              <a:spcAft>
                <a:spcPts val="0"/>
              </a:spcAft>
              <a:buNone/>
            </a:pPr>
            <a:r>
              <a:rPr lang="en-US" sz="2200" b="1">
                <a:solidFill>
                  <a:srgbClr val="000D25"/>
                </a:solidFill>
                <a:highlight>
                  <a:srgbClr val="FFFFFF"/>
                </a:highlight>
              </a:rPr>
              <a:t>   </a:t>
            </a:r>
            <a:r>
              <a:rPr lang="en-US" sz="2200" b="1">
                <a:solidFill>
                  <a:srgbClr val="C5182D"/>
                </a:solidFill>
                <a:highlight>
                  <a:srgbClr val="FFFFFF"/>
                </a:highlight>
              </a:rPr>
              <a:t>483   </a:t>
            </a:r>
            <a:endParaRPr sz="2000" b="1">
              <a:solidFill>
                <a:srgbClr val="C5182D"/>
              </a:solidFill>
              <a:highlight>
                <a:srgbClr val="FFFFFF"/>
              </a:highlight>
            </a:endParaRPr>
          </a:p>
          <a:p>
            <a:pPr marL="342900" marR="190500" lvl="0" indent="0" algn="l" rtl="0">
              <a:lnSpc>
                <a:spcPct val="100000"/>
              </a:lnSpc>
              <a:spcBef>
                <a:spcPts val="600"/>
              </a:spcBef>
              <a:spcAft>
                <a:spcPts val="0"/>
              </a:spcAft>
              <a:buNone/>
            </a:pPr>
            <a:r>
              <a:rPr lang="en-US" sz="1800">
                <a:solidFill>
                  <a:srgbClr val="000D25"/>
                </a:solidFill>
                <a:highlight>
                  <a:srgbClr val="FFFFFF"/>
                </a:highlight>
              </a:rPr>
              <a:t>    332     </a:t>
            </a:r>
            <a:endParaRPr sz="1800">
              <a:solidFill>
                <a:srgbClr val="000D25"/>
              </a:solidFill>
              <a:highlight>
                <a:srgbClr val="FFFFFF"/>
              </a:highlight>
            </a:endParaRPr>
          </a:p>
        </p:txBody>
      </p:sp>
      <p:sp>
        <p:nvSpPr>
          <p:cNvPr id="504" name="Google Shape;504;p37"/>
          <p:cNvSpPr/>
          <p:nvPr/>
        </p:nvSpPr>
        <p:spPr>
          <a:xfrm>
            <a:off x="-1523925" y="7019925"/>
            <a:ext cx="2616125" cy="2616125"/>
          </a:xfrm>
          <a:custGeom>
            <a:avLst/>
            <a:gdLst/>
            <a:ahLst/>
            <a:cxnLst/>
            <a:rect l="l" t="t" r="r" b="b"/>
            <a:pathLst>
              <a:path w="2616125" h="2616125" extrusionOk="0">
                <a:moveTo>
                  <a:pt x="0" y="0"/>
                </a:moveTo>
                <a:lnTo>
                  <a:pt x="2616125" y="0"/>
                </a:lnTo>
                <a:lnTo>
                  <a:pt x="2616125" y="2616125"/>
                </a:lnTo>
                <a:lnTo>
                  <a:pt x="0" y="2616125"/>
                </a:lnTo>
                <a:lnTo>
                  <a:pt x="0" y="0"/>
                </a:lnTo>
                <a:close/>
              </a:path>
            </a:pathLst>
          </a:custGeom>
          <a:blipFill rotWithShape="1">
            <a:blip r:embed="rId4">
              <a:alphaModFix/>
            </a:blip>
            <a:stretch>
              <a:fillRect/>
            </a:stretch>
          </a:blipFill>
          <a:ln>
            <a:noFill/>
          </a:ln>
        </p:spPr>
        <p:txBody>
          <a:bodyPr/>
          <a:lstStyle/>
          <a:p>
            <a:endParaRPr lang="en-US"/>
          </a:p>
        </p:txBody>
      </p:sp>
      <p:sp>
        <p:nvSpPr>
          <p:cNvPr id="505" name="Google Shape;505;p37"/>
          <p:cNvSpPr/>
          <p:nvPr/>
        </p:nvSpPr>
        <p:spPr>
          <a:xfrm>
            <a:off x="17259300" y="1543050"/>
            <a:ext cx="2616125" cy="2616125"/>
          </a:xfrm>
          <a:custGeom>
            <a:avLst/>
            <a:gdLst/>
            <a:ahLst/>
            <a:cxnLst/>
            <a:rect l="l" t="t" r="r" b="b"/>
            <a:pathLst>
              <a:path w="2616125" h="2616125" extrusionOk="0">
                <a:moveTo>
                  <a:pt x="0" y="0"/>
                </a:moveTo>
                <a:lnTo>
                  <a:pt x="2616125" y="0"/>
                </a:lnTo>
                <a:lnTo>
                  <a:pt x="2616125" y="2616125"/>
                </a:lnTo>
                <a:lnTo>
                  <a:pt x="0" y="2616125"/>
                </a:lnTo>
                <a:lnTo>
                  <a:pt x="0" y="0"/>
                </a:lnTo>
                <a:close/>
              </a:path>
            </a:pathLst>
          </a:custGeom>
          <a:blipFill rotWithShape="1">
            <a:blip r:embed="rId4">
              <a:alphaModFix/>
            </a:blip>
            <a:stretch>
              <a:fillRect/>
            </a:stretch>
          </a:blipFill>
          <a:ln>
            <a:noFill/>
          </a:ln>
        </p:spPr>
        <p:txBody>
          <a:bodyPr/>
          <a:lstStyle/>
          <a:p>
            <a:endParaRPr lang="en-US"/>
          </a:p>
        </p:txBody>
      </p:sp>
      <p:sp>
        <p:nvSpPr>
          <p:cNvPr id="506" name="Google Shape;506;p37"/>
          <p:cNvSpPr/>
          <p:nvPr/>
        </p:nvSpPr>
        <p:spPr>
          <a:xfrm>
            <a:off x="-1523925" y="7194550"/>
            <a:ext cx="2616125" cy="2616125"/>
          </a:xfrm>
          <a:custGeom>
            <a:avLst/>
            <a:gdLst/>
            <a:ahLst/>
            <a:cxnLst/>
            <a:rect l="l" t="t" r="r" b="b"/>
            <a:pathLst>
              <a:path w="2616125" h="2616125" extrusionOk="0">
                <a:moveTo>
                  <a:pt x="0" y="0"/>
                </a:moveTo>
                <a:lnTo>
                  <a:pt x="2616125" y="0"/>
                </a:lnTo>
                <a:lnTo>
                  <a:pt x="2616125" y="2616125"/>
                </a:lnTo>
                <a:lnTo>
                  <a:pt x="0" y="2616125"/>
                </a:lnTo>
                <a:lnTo>
                  <a:pt x="0" y="0"/>
                </a:lnTo>
                <a:close/>
              </a:path>
            </a:pathLst>
          </a:custGeom>
          <a:blipFill rotWithShape="1">
            <a:blip r:embed="rId5">
              <a:alphaModFix/>
            </a:blip>
            <a:stretch>
              <a:fillRect/>
            </a:stretch>
          </a:blipFill>
          <a:ln>
            <a:noFill/>
          </a:ln>
        </p:spPr>
        <p:txBody>
          <a:bodyPr/>
          <a:lstStyle/>
          <a:p>
            <a:endParaRPr lang="en-US"/>
          </a:p>
        </p:txBody>
      </p:sp>
      <p:grpSp>
        <p:nvGrpSpPr>
          <p:cNvPr id="507" name="Google Shape;507;p37"/>
          <p:cNvGrpSpPr/>
          <p:nvPr/>
        </p:nvGrpSpPr>
        <p:grpSpPr>
          <a:xfrm>
            <a:off x="933450" y="613338"/>
            <a:ext cx="1306898" cy="341977"/>
            <a:chOff x="1543050" y="1527738"/>
            <a:chExt cx="1306898" cy="341977"/>
          </a:xfrm>
        </p:grpSpPr>
        <p:grpSp>
          <p:nvGrpSpPr>
            <p:cNvPr id="508" name="Google Shape;508;p37"/>
            <p:cNvGrpSpPr/>
            <p:nvPr/>
          </p:nvGrpSpPr>
          <p:grpSpPr>
            <a:xfrm>
              <a:off x="1543050" y="1527738"/>
              <a:ext cx="326664" cy="341977"/>
              <a:chOff x="0" y="-38100"/>
              <a:chExt cx="812800" cy="850900"/>
            </a:xfrm>
          </p:grpSpPr>
          <p:sp>
            <p:nvSpPr>
              <p:cNvPr id="509" name="Google Shape;509;p3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w="19050" cap="sq" cmpd="sng">
                <a:solidFill>
                  <a:srgbClr val="262425"/>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7"/>
              <p:cNvSpPr txBox="1"/>
              <p:nvPr/>
            </p:nvSpPr>
            <p:spPr>
              <a:xfrm>
                <a:off x="76200" y="-38100"/>
                <a:ext cx="660300" cy="774600"/>
              </a:xfrm>
              <a:prstGeom prst="rect">
                <a:avLst/>
              </a:prstGeom>
              <a:noFill/>
              <a:ln>
                <a:noFill/>
              </a:ln>
            </p:spPr>
            <p:txBody>
              <a:bodyPr spcFirstLastPara="1" wrap="square" lIns="50800" tIns="50800" rIns="50800" bIns="50800" anchor="ctr" anchorCtr="0">
                <a:noAutofit/>
              </a:bodyPr>
              <a:lstStyle/>
              <a:p>
                <a:pPr marL="0" marR="0" lvl="0" indent="0" algn="ctr" rtl="0">
                  <a:lnSpc>
                    <a:spcPct val="19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11" name="Google Shape;511;p37"/>
            <p:cNvGrpSpPr/>
            <p:nvPr/>
          </p:nvGrpSpPr>
          <p:grpSpPr>
            <a:xfrm>
              <a:off x="2523284" y="1527738"/>
              <a:ext cx="326664" cy="341977"/>
              <a:chOff x="0" y="-38100"/>
              <a:chExt cx="812800" cy="850900"/>
            </a:xfrm>
          </p:grpSpPr>
          <p:sp>
            <p:nvSpPr>
              <p:cNvPr id="512" name="Google Shape;512;p3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82828"/>
              </a:solidFill>
              <a:ln w="19050" cap="sq" cmpd="sng">
                <a:solidFill>
                  <a:srgbClr val="262425"/>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7"/>
              <p:cNvSpPr txBox="1"/>
              <p:nvPr/>
            </p:nvSpPr>
            <p:spPr>
              <a:xfrm>
                <a:off x="76200" y="-38100"/>
                <a:ext cx="660300" cy="774600"/>
              </a:xfrm>
              <a:prstGeom prst="rect">
                <a:avLst/>
              </a:prstGeom>
              <a:noFill/>
              <a:ln>
                <a:noFill/>
              </a:ln>
            </p:spPr>
            <p:txBody>
              <a:bodyPr spcFirstLastPara="1" wrap="square" lIns="50800" tIns="50800" rIns="50800" bIns="50800" anchor="ctr" anchorCtr="0">
                <a:noAutofit/>
              </a:bodyPr>
              <a:lstStyle/>
              <a:p>
                <a:pPr marL="0" marR="0" lvl="0" indent="0" algn="ctr" rtl="0">
                  <a:lnSpc>
                    <a:spcPct val="19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14" name="Google Shape;514;p37"/>
            <p:cNvGrpSpPr/>
            <p:nvPr/>
          </p:nvGrpSpPr>
          <p:grpSpPr>
            <a:xfrm>
              <a:off x="2034720" y="1527738"/>
              <a:ext cx="326664" cy="341977"/>
              <a:chOff x="0" y="-38100"/>
              <a:chExt cx="812800" cy="850900"/>
            </a:xfrm>
          </p:grpSpPr>
          <p:sp>
            <p:nvSpPr>
              <p:cNvPr id="515" name="Google Shape;515;p3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w="19050" cap="sq" cmpd="sng">
                <a:solidFill>
                  <a:srgbClr val="262425"/>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7"/>
              <p:cNvSpPr txBox="1"/>
              <p:nvPr/>
            </p:nvSpPr>
            <p:spPr>
              <a:xfrm>
                <a:off x="76200" y="-38100"/>
                <a:ext cx="660300" cy="774600"/>
              </a:xfrm>
              <a:prstGeom prst="rect">
                <a:avLst/>
              </a:prstGeom>
              <a:noFill/>
              <a:ln>
                <a:noFill/>
              </a:ln>
            </p:spPr>
            <p:txBody>
              <a:bodyPr spcFirstLastPara="1" wrap="square" lIns="50800" tIns="50800" rIns="50800" bIns="50800" anchor="ctr" anchorCtr="0">
                <a:noAutofit/>
              </a:bodyPr>
              <a:lstStyle/>
              <a:p>
                <a:pPr marL="0" marR="0" lvl="0" indent="0" algn="ctr" rtl="0">
                  <a:lnSpc>
                    <a:spcPct val="19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cxnSp>
        <p:nvCxnSpPr>
          <p:cNvPr id="517" name="Google Shape;517;p37"/>
          <p:cNvCxnSpPr/>
          <p:nvPr/>
        </p:nvCxnSpPr>
        <p:spPr>
          <a:xfrm>
            <a:off x="2736850" y="767238"/>
            <a:ext cx="16354500" cy="34200"/>
          </a:xfrm>
          <a:prstGeom prst="straightConnector1">
            <a:avLst/>
          </a:prstGeom>
          <a:noFill/>
          <a:ln w="38100" cap="flat" cmpd="sng">
            <a:solidFill>
              <a:srgbClr val="999999"/>
            </a:solidFill>
            <a:prstDash val="dot"/>
            <a:round/>
            <a:headEnd type="none" w="med" len="med"/>
            <a:tailEnd type="none" w="med" len="med"/>
          </a:ln>
        </p:spPr>
      </p:cxnSp>
      <p:cxnSp>
        <p:nvCxnSpPr>
          <p:cNvPr id="518" name="Google Shape;518;p37"/>
          <p:cNvCxnSpPr>
            <a:endCxn id="500" idx="0"/>
          </p:cNvCxnSpPr>
          <p:nvPr/>
        </p:nvCxnSpPr>
        <p:spPr>
          <a:xfrm>
            <a:off x="5534800" y="2918623"/>
            <a:ext cx="0" cy="1286100"/>
          </a:xfrm>
          <a:prstGeom prst="straightConnector1">
            <a:avLst/>
          </a:prstGeom>
          <a:noFill/>
          <a:ln w="9525" cap="flat" cmpd="sng">
            <a:solidFill>
              <a:schemeClr val="dk2"/>
            </a:solidFill>
            <a:prstDash val="solid"/>
            <a:round/>
            <a:headEnd type="none" w="med" len="med"/>
            <a:tailEnd type="triangle" w="med" len="med"/>
          </a:ln>
        </p:spPr>
      </p:cxnSp>
      <p:cxnSp>
        <p:nvCxnSpPr>
          <p:cNvPr id="519" name="Google Shape;519;p37"/>
          <p:cNvCxnSpPr>
            <a:stCxn id="500" idx="2"/>
            <a:endCxn id="502" idx="0"/>
          </p:cNvCxnSpPr>
          <p:nvPr/>
        </p:nvCxnSpPr>
        <p:spPr>
          <a:xfrm>
            <a:off x="5534800" y="5585323"/>
            <a:ext cx="0" cy="1286400"/>
          </a:xfrm>
          <a:prstGeom prst="straightConnector1">
            <a:avLst/>
          </a:prstGeom>
          <a:noFill/>
          <a:ln w="9525" cap="flat" cmpd="sng">
            <a:solidFill>
              <a:schemeClr val="dk2"/>
            </a:solidFill>
            <a:prstDash val="solid"/>
            <a:round/>
            <a:headEnd type="none" w="med" len="med"/>
            <a:tailEnd type="triangle" w="med" len="med"/>
          </a:ln>
        </p:spPr>
      </p:cxnSp>
      <p:cxnSp>
        <p:nvCxnSpPr>
          <p:cNvPr id="520" name="Google Shape;520;p37"/>
          <p:cNvCxnSpPr/>
          <p:nvPr/>
        </p:nvCxnSpPr>
        <p:spPr>
          <a:xfrm rot="10800000">
            <a:off x="3138850" y="4805023"/>
            <a:ext cx="642900" cy="13800"/>
          </a:xfrm>
          <a:prstGeom prst="straightConnector1">
            <a:avLst/>
          </a:prstGeom>
          <a:noFill/>
          <a:ln w="28575" cap="flat" cmpd="sng">
            <a:solidFill>
              <a:schemeClr val="dk2"/>
            </a:solidFill>
            <a:prstDash val="dot"/>
            <a:round/>
            <a:headEnd type="triangle" w="med" len="med"/>
            <a:tailEnd type="none" w="med" len="med"/>
          </a:ln>
        </p:spPr>
      </p:cxnSp>
      <p:sp>
        <p:nvSpPr>
          <p:cNvPr id="521" name="Google Shape;521;p37"/>
          <p:cNvSpPr txBox="1"/>
          <p:nvPr/>
        </p:nvSpPr>
        <p:spPr>
          <a:xfrm>
            <a:off x="8067525" y="3856725"/>
            <a:ext cx="3141900" cy="585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900">
                <a:solidFill>
                  <a:srgbClr val="980000"/>
                </a:solidFill>
                <a:latin typeface="Roboto Black"/>
                <a:ea typeface="Roboto Black"/>
                <a:cs typeface="Roboto Black"/>
                <a:sym typeface="Roboto Black"/>
              </a:rPr>
              <a:t>Number of Trending Videos that talks about this topic</a:t>
            </a:r>
            <a:endParaRPr sz="1900">
              <a:solidFill>
                <a:srgbClr val="980000"/>
              </a:solidFill>
              <a:latin typeface="Roboto Black"/>
              <a:ea typeface="Roboto Black"/>
              <a:cs typeface="Roboto Black"/>
              <a:sym typeface="Roboto Black"/>
            </a:endParaRPr>
          </a:p>
        </p:txBody>
      </p:sp>
      <p:sp>
        <p:nvSpPr>
          <p:cNvPr id="522" name="Google Shape;522;p37"/>
          <p:cNvSpPr txBox="1"/>
          <p:nvPr/>
        </p:nvSpPr>
        <p:spPr>
          <a:xfrm>
            <a:off x="11287700" y="4520775"/>
            <a:ext cx="6945000" cy="3663300"/>
          </a:xfrm>
          <a:prstGeom prst="rect">
            <a:avLst/>
          </a:prstGeom>
          <a:noFill/>
          <a:ln>
            <a:noFill/>
          </a:ln>
        </p:spPr>
        <p:txBody>
          <a:bodyPr spcFirstLastPara="1" wrap="square" lIns="91425" tIns="91425" rIns="91425" bIns="91425" anchor="t" anchorCtr="0">
            <a:spAutoFit/>
          </a:bodyPr>
          <a:lstStyle/>
          <a:p>
            <a:pPr marL="0" marR="190500" lvl="0" indent="0" algn="l" rtl="0">
              <a:lnSpc>
                <a:spcPct val="100000"/>
              </a:lnSpc>
              <a:spcBef>
                <a:spcPts val="600"/>
              </a:spcBef>
              <a:spcAft>
                <a:spcPts val="0"/>
              </a:spcAft>
              <a:buNone/>
            </a:pPr>
            <a:r>
              <a:rPr lang="en-US" sz="1800">
                <a:solidFill>
                  <a:srgbClr val="000D25"/>
                </a:solidFill>
                <a:highlight>
                  <a:srgbClr val="FFFFFF"/>
                </a:highlight>
              </a:rPr>
              <a:t>Topic 0: ['pregnant', 'telling', ‘when’, 'finding', 'baby', 'family'] </a:t>
            </a:r>
            <a:endParaRPr sz="1800" b="1">
              <a:solidFill>
                <a:srgbClr val="000D25"/>
              </a:solidFill>
              <a:highlight>
                <a:srgbClr val="FFFFFF"/>
              </a:highlight>
            </a:endParaRPr>
          </a:p>
          <a:p>
            <a:pPr marL="0" marR="190500" lvl="0" indent="0" algn="l" rtl="0">
              <a:lnSpc>
                <a:spcPct val="100000"/>
              </a:lnSpc>
              <a:spcBef>
                <a:spcPts val="600"/>
              </a:spcBef>
              <a:spcAft>
                <a:spcPts val="0"/>
              </a:spcAft>
              <a:buNone/>
            </a:pPr>
            <a:r>
              <a:rPr lang="en-US" sz="1800">
                <a:solidFill>
                  <a:srgbClr val="000D25"/>
                </a:solidFill>
                <a:highlight>
                  <a:srgbClr val="FFFFFF"/>
                </a:highlight>
              </a:rPr>
              <a:t>Topic 1: ['pond', 'building', 'acre', 'minecraft', 'hbo', 'update']</a:t>
            </a:r>
            <a:endParaRPr sz="1800">
              <a:solidFill>
                <a:srgbClr val="000D25"/>
              </a:solidFill>
              <a:highlight>
                <a:srgbClr val="FFFFFF"/>
              </a:highlight>
            </a:endParaRPr>
          </a:p>
          <a:p>
            <a:pPr marL="0" marR="190500" lvl="0" indent="0" algn="l" rtl="0">
              <a:lnSpc>
                <a:spcPct val="100000"/>
              </a:lnSpc>
              <a:spcBef>
                <a:spcPts val="600"/>
              </a:spcBef>
              <a:spcAft>
                <a:spcPts val="0"/>
              </a:spcAft>
              <a:buNone/>
            </a:pPr>
            <a:r>
              <a:rPr lang="en-US" sz="1800">
                <a:solidFill>
                  <a:srgbClr val="000D25"/>
                </a:solidFill>
                <a:highlight>
                  <a:srgbClr val="FFFFFF"/>
                </a:highlight>
              </a:rPr>
              <a:t>Topic 2: ['try', 'broke', 'laugh', 'challenge', 'official', 'video']</a:t>
            </a:r>
            <a:endParaRPr sz="1800">
              <a:solidFill>
                <a:srgbClr val="000D25"/>
              </a:solidFill>
              <a:highlight>
                <a:srgbClr val="FFFFFF"/>
              </a:highlight>
            </a:endParaRPr>
          </a:p>
          <a:p>
            <a:pPr marL="0" marR="190500" lvl="0" indent="0" algn="l" rtl="0">
              <a:lnSpc>
                <a:spcPct val="100000"/>
              </a:lnSpc>
              <a:spcBef>
                <a:spcPts val="600"/>
              </a:spcBef>
              <a:spcAft>
                <a:spcPts val="0"/>
              </a:spcAft>
              <a:buNone/>
            </a:pPr>
            <a:r>
              <a:rPr lang="en-US" sz="1800">
                <a:solidFill>
                  <a:srgbClr val="000D25"/>
                </a:solidFill>
                <a:highlight>
                  <a:srgbClr val="FFFFFF"/>
                </a:highlight>
              </a:rPr>
              <a:t>Topic 3: ['tell', 'happened', 'video', 'car', 'left', 'love']</a:t>
            </a:r>
            <a:endParaRPr sz="1800">
              <a:solidFill>
                <a:srgbClr val="000D25"/>
              </a:solidFill>
              <a:highlight>
                <a:srgbClr val="FFFFFF"/>
              </a:highlight>
            </a:endParaRPr>
          </a:p>
          <a:p>
            <a:pPr marL="0" marR="190500" lvl="0" indent="0" algn="l" rtl="0">
              <a:lnSpc>
                <a:spcPct val="100000"/>
              </a:lnSpc>
              <a:spcBef>
                <a:spcPts val="600"/>
              </a:spcBef>
              <a:spcAft>
                <a:spcPts val="0"/>
              </a:spcAft>
              <a:buNone/>
            </a:pPr>
            <a:r>
              <a:rPr lang="en-US" sz="1800">
                <a:solidFill>
                  <a:srgbClr val="000D25"/>
                </a:solidFill>
                <a:highlight>
                  <a:srgbClr val="FFFFFF"/>
                </a:highlight>
              </a:rPr>
              <a:t>Topic 4: ['house', 'new', 'tour', 'moving', 'amelio', 'video']</a:t>
            </a:r>
            <a:endParaRPr sz="1800">
              <a:solidFill>
                <a:srgbClr val="000D25"/>
              </a:solidFill>
              <a:highlight>
                <a:srgbClr val="FFFFFF"/>
              </a:highlight>
            </a:endParaRPr>
          </a:p>
          <a:p>
            <a:pPr marL="0" marR="190500" lvl="0" indent="0" algn="l" rtl="0">
              <a:lnSpc>
                <a:spcPct val="100000"/>
              </a:lnSpc>
              <a:spcBef>
                <a:spcPts val="600"/>
              </a:spcBef>
              <a:spcAft>
                <a:spcPts val="0"/>
              </a:spcAft>
              <a:buNone/>
            </a:pPr>
            <a:r>
              <a:rPr lang="en-US" sz="1800">
                <a:solidFill>
                  <a:srgbClr val="000D25"/>
                </a:solidFill>
                <a:highlight>
                  <a:srgbClr val="FFFFFF"/>
                </a:highlight>
              </a:rPr>
              <a:t>Topic 5: ['life', 'did', 'meet', 'boyfriend', 'end', 'disney']</a:t>
            </a:r>
            <a:endParaRPr sz="1800">
              <a:solidFill>
                <a:srgbClr val="000D25"/>
              </a:solidFill>
              <a:highlight>
                <a:srgbClr val="FFFFFF"/>
              </a:highlight>
            </a:endParaRPr>
          </a:p>
          <a:p>
            <a:pPr marL="0" marR="190500" lvl="0" indent="0" algn="l" rtl="0">
              <a:lnSpc>
                <a:spcPct val="100000"/>
              </a:lnSpc>
              <a:spcBef>
                <a:spcPts val="600"/>
              </a:spcBef>
              <a:spcAft>
                <a:spcPts val="0"/>
              </a:spcAft>
              <a:buNone/>
            </a:pPr>
            <a:r>
              <a:rPr lang="en-US" sz="1800">
                <a:solidFill>
                  <a:srgbClr val="000D25"/>
                </a:solidFill>
                <a:highlight>
                  <a:srgbClr val="FFFFFF"/>
                </a:highlight>
              </a:rPr>
              <a:t>Topic 6: ['world', 'official', 'time', 'minecraft', 'shorts', 'boys']</a:t>
            </a:r>
            <a:endParaRPr sz="1800">
              <a:solidFill>
                <a:srgbClr val="000D25"/>
              </a:solidFill>
              <a:highlight>
                <a:srgbClr val="FFFFFF"/>
              </a:highlight>
            </a:endParaRPr>
          </a:p>
          <a:p>
            <a:pPr marL="0" marR="190500" lvl="0" indent="0" algn="l" rtl="0">
              <a:lnSpc>
                <a:spcPct val="100000"/>
              </a:lnSpc>
              <a:spcBef>
                <a:spcPts val="600"/>
              </a:spcBef>
              <a:spcAft>
                <a:spcPts val="0"/>
              </a:spcAft>
              <a:buNone/>
            </a:pPr>
            <a:r>
              <a:rPr lang="en-US" sz="1800">
                <a:solidFill>
                  <a:srgbClr val="000D25"/>
                </a:solidFill>
                <a:highlight>
                  <a:srgbClr val="FFFFFF"/>
                </a:highlight>
              </a:rPr>
              <a:t>Topic 7: ['iphone', 'married', 'won', 'town', 'video', 'minecraft']</a:t>
            </a:r>
            <a:endParaRPr sz="1800">
              <a:solidFill>
                <a:srgbClr val="000D25"/>
              </a:solidFill>
              <a:highlight>
                <a:srgbClr val="FFFFFF"/>
              </a:highlight>
            </a:endParaRPr>
          </a:p>
          <a:p>
            <a:pPr marL="0" marR="190500" lvl="0" indent="0" algn="l" rtl="0">
              <a:lnSpc>
                <a:spcPct val="100000"/>
              </a:lnSpc>
              <a:spcBef>
                <a:spcPts val="600"/>
              </a:spcBef>
              <a:spcAft>
                <a:spcPts val="0"/>
              </a:spcAft>
              <a:buNone/>
            </a:pPr>
            <a:r>
              <a:rPr lang="en-US" sz="1900" b="1">
                <a:solidFill>
                  <a:srgbClr val="C5182D"/>
                </a:solidFill>
                <a:highlight>
                  <a:srgbClr val="FFFFFF"/>
                </a:highlight>
              </a:rPr>
              <a:t>Topic 8: ['baby', 'reveal', 'gender', 'built', 'family', 'having']</a:t>
            </a:r>
            <a:endParaRPr sz="1900" b="1">
              <a:solidFill>
                <a:srgbClr val="C5182D"/>
              </a:solidFill>
              <a:highlight>
                <a:srgbClr val="FFFFFF"/>
              </a:highlight>
            </a:endParaRPr>
          </a:p>
          <a:p>
            <a:pPr marL="0" marR="190500" lvl="0" indent="0" algn="l" rtl="0">
              <a:lnSpc>
                <a:spcPct val="100000"/>
              </a:lnSpc>
              <a:spcBef>
                <a:spcPts val="600"/>
              </a:spcBef>
              <a:spcAft>
                <a:spcPts val="0"/>
              </a:spcAft>
              <a:buNone/>
            </a:pPr>
            <a:r>
              <a:rPr lang="en-US" sz="1800">
                <a:solidFill>
                  <a:srgbClr val="000D25"/>
                </a:solidFill>
                <a:highlight>
                  <a:srgbClr val="FFFFFF"/>
                </a:highlight>
              </a:rPr>
              <a:t>Topic 9: ['paul', 'son', ''jake', 'moved', 'goodbye', 'fight']</a:t>
            </a:r>
            <a:endParaRPr sz="1800">
              <a:solidFill>
                <a:srgbClr val="000D25"/>
              </a:solidFill>
              <a:highlight>
                <a:srgbClr val="FFFFFF"/>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pic>
        <p:nvPicPr>
          <p:cNvPr id="527" name="Google Shape;527;p38"/>
          <p:cNvPicPr preferRelativeResize="0"/>
          <p:nvPr/>
        </p:nvPicPr>
        <p:blipFill>
          <a:blip r:embed="rId3">
            <a:alphaModFix/>
          </a:blip>
          <a:stretch>
            <a:fillRect/>
          </a:stretch>
        </p:blipFill>
        <p:spPr>
          <a:xfrm>
            <a:off x="55227" y="0"/>
            <a:ext cx="18177546" cy="10287000"/>
          </a:xfrm>
          <a:prstGeom prst="rect">
            <a:avLst/>
          </a:prstGeom>
          <a:noFill/>
          <a:ln>
            <a:noFill/>
          </a:ln>
        </p:spPr>
      </p:pic>
      <p:grpSp>
        <p:nvGrpSpPr>
          <p:cNvPr id="528" name="Google Shape;528;p38"/>
          <p:cNvGrpSpPr/>
          <p:nvPr/>
        </p:nvGrpSpPr>
        <p:grpSpPr>
          <a:xfrm>
            <a:off x="933450" y="613338"/>
            <a:ext cx="1306898" cy="341977"/>
            <a:chOff x="1543050" y="1527738"/>
            <a:chExt cx="1306898" cy="341977"/>
          </a:xfrm>
        </p:grpSpPr>
        <p:grpSp>
          <p:nvGrpSpPr>
            <p:cNvPr id="529" name="Google Shape;529;p38"/>
            <p:cNvGrpSpPr/>
            <p:nvPr/>
          </p:nvGrpSpPr>
          <p:grpSpPr>
            <a:xfrm>
              <a:off x="1543050" y="1527738"/>
              <a:ext cx="326664" cy="341977"/>
              <a:chOff x="0" y="-38100"/>
              <a:chExt cx="812800" cy="850900"/>
            </a:xfrm>
          </p:grpSpPr>
          <p:sp>
            <p:nvSpPr>
              <p:cNvPr id="530" name="Google Shape;530;p3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w="19050" cap="sq" cmpd="sng">
                <a:solidFill>
                  <a:srgbClr val="262425"/>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8"/>
              <p:cNvSpPr txBox="1"/>
              <p:nvPr/>
            </p:nvSpPr>
            <p:spPr>
              <a:xfrm>
                <a:off x="76200" y="-38100"/>
                <a:ext cx="660300" cy="774600"/>
              </a:xfrm>
              <a:prstGeom prst="rect">
                <a:avLst/>
              </a:prstGeom>
              <a:noFill/>
              <a:ln>
                <a:noFill/>
              </a:ln>
            </p:spPr>
            <p:txBody>
              <a:bodyPr spcFirstLastPara="1" wrap="square" lIns="50800" tIns="50800" rIns="50800" bIns="50800" anchor="ctr" anchorCtr="0">
                <a:noAutofit/>
              </a:bodyPr>
              <a:lstStyle/>
              <a:p>
                <a:pPr marL="0" marR="0" lvl="0" indent="0" algn="ctr" rtl="0">
                  <a:lnSpc>
                    <a:spcPct val="19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2" name="Google Shape;532;p38"/>
            <p:cNvGrpSpPr/>
            <p:nvPr/>
          </p:nvGrpSpPr>
          <p:grpSpPr>
            <a:xfrm>
              <a:off x="2523284" y="1527738"/>
              <a:ext cx="326664" cy="341977"/>
              <a:chOff x="0" y="-38100"/>
              <a:chExt cx="812800" cy="850900"/>
            </a:xfrm>
          </p:grpSpPr>
          <p:sp>
            <p:nvSpPr>
              <p:cNvPr id="533" name="Google Shape;533;p3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82828"/>
              </a:solidFill>
              <a:ln w="19050" cap="sq" cmpd="sng">
                <a:solidFill>
                  <a:srgbClr val="262425"/>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8"/>
              <p:cNvSpPr txBox="1"/>
              <p:nvPr/>
            </p:nvSpPr>
            <p:spPr>
              <a:xfrm>
                <a:off x="76200" y="-38100"/>
                <a:ext cx="660300" cy="774600"/>
              </a:xfrm>
              <a:prstGeom prst="rect">
                <a:avLst/>
              </a:prstGeom>
              <a:noFill/>
              <a:ln>
                <a:noFill/>
              </a:ln>
            </p:spPr>
            <p:txBody>
              <a:bodyPr spcFirstLastPara="1" wrap="square" lIns="50800" tIns="50800" rIns="50800" bIns="50800" anchor="ctr" anchorCtr="0">
                <a:noAutofit/>
              </a:bodyPr>
              <a:lstStyle/>
              <a:p>
                <a:pPr marL="0" marR="0" lvl="0" indent="0" algn="ctr" rtl="0">
                  <a:lnSpc>
                    <a:spcPct val="19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5" name="Google Shape;535;p38"/>
            <p:cNvGrpSpPr/>
            <p:nvPr/>
          </p:nvGrpSpPr>
          <p:grpSpPr>
            <a:xfrm>
              <a:off x="2034720" y="1527738"/>
              <a:ext cx="326664" cy="341977"/>
              <a:chOff x="0" y="-38100"/>
              <a:chExt cx="812800" cy="850900"/>
            </a:xfrm>
          </p:grpSpPr>
          <p:sp>
            <p:nvSpPr>
              <p:cNvPr id="536" name="Google Shape;536;p3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w="19050" cap="sq" cmpd="sng">
                <a:solidFill>
                  <a:srgbClr val="262425"/>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8"/>
              <p:cNvSpPr txBox="1"/>
              <p:nvPr/>
            </p:nvSpPr>
            <p:spPr>
              <a:xfrm>
                <a:off x="76200" y="-38100"/>
                <a:ext cx="660300" cy="774600"/>
              </a:xfrm>
              <a:prstGeom prst="rect">
                <a:avLst/>
              </a:prstGeom>
              <a:noFill/>
              <a:ln>
                <a:noFill/>
              </a:ln>
            </p:spPr>
            <p:txBody>
              <a:bodyPr spcFirstLastPara="1" wrap="square" lIns="50800" tIns="50800" rIns="50800" bIns="50800" anchor="ctr" anchorCtr="0">
                <a:noAutofit/>
              </a:bodyPr>
              <a:lstStyle/>
              <a:p>
                <a:pPr marL="0" marR="0" lvl="0" indent="0" algn="ctr" rtl="0">
                  <a:lnSpc>
                    <a:spcPct val="19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538" name="Google Shape;538;p38"/>
          <p:cNvSpPr/>
          <p:nvPr/>
        </p:nvSpPr>
        <p:spPr>
          <a:xfrm>
            <a:off x="-1523925" y="7019925"/>
            <a:ext cx="2616125" cy="2616125"/>
          </a:xfrm>
          <a:custGeom>
            <a:avLst/>
            <a:gdLst/>
            <a:ahLst/>
            <a:cxnLst/>
            <a:rect l="l" t="t" r="r" b="b"/>
            <a:pathLst>
              <a:path w="2616125" h="2616125" extrusionOk="0">
                <a:moveTo>
                  <a:pt x="0" y="0"/>
                </a:moveTo>
                <a:lnTo>
                  <a:pt x="2616125" y="0"/>
                </a:lnTo>
                <a:lnTo>
                  <a:pt x="2616125" y="2616125"/>
                </a:lnTo>
                <a:lnTo>
                  <a:pt x="0" y="2616125"/>
                </a:lnTo>
                <a:lnTo>
                  <a:pt x="0" y="0"/>
                </a:lnTo>
                <a:close/>
              </a:path>
            </a:pathLst>
          </a:custGeom>
          <a:blipFill rotWithShape="1">
            <a:blip r:embed="rId4">
              <a:alphaModFix/>
            </a:blip>
            <a:stretch>
              <a:fillRect/>
            </a:stretch>
          </a:blipFill>
          <a:ln>
            <a:noFill/>
          </a:ln>
        </p:spPr>
        <p:txBody>
          <a:bodyPr/>
          <a:lstStyle/>
          <a:p>
            <a:endParaRPr lang="en-US"/>
          </a:p>
        </p:txBody>
      </p:sp>
      <p:sp>
        <p:nvSpPr>
          <p:cNvPr id="539" name="Google Shape;539;p38"/>
          <p:cNvSpPr/>
          <p:nvPr/>
        </p:nvSpPr>
        <p:spPr>
          <a:xfrm>
            <a:off x="17259300" y="1543050"/>
            <a:ext cx="2616125" cy="2616125"/>
          </a:xfrm>
          <a:custGeom>
            <a:avLst/>
            <a:gdLst/>
            <a:ahLst/>
            <a:cxnLst/>
            <a:rect l="l" t="t" r="r" b="b"/>
            <a:pathLst>
              <a:path w="2616125" h="2616125" extrusionOk="0">
                <a:moveTo>
                  <a:pt x="0" y="0"/>
                </a:moveTo>
                <a:lnTo>
                  <a:pt x="2616125" y="0"/>
                </a:lnTo>
                <a:lnTo>
                  <a:pt x="2616125" y="2616125"/>
                </a:lnTo>
                <a:lnTo>
                  <a:pt x="0" y="2616125"/>
                </a:lnTo>
                <a:lnTo>
                  <a:pt x="0" y="0"/>
                </a:lnTo>
                <a:close/>
              </a:path>
            </a:pathLst>
          </a:custGeom>
          <a:blipFill rotWithShape="1">
            <a:blip r:embed="rId4">
              <a:alphaModFix/>
            </a:blip>
            <a:stretch>
              <a:fillRect/>
            </a:stretch>
          </a:blipFill>
          <a:ln>
            <a:noFill/>
          </a:ln>
        </p:spPr>
        <p:txBody>
          <a:bodyPr/>
          <a:lstStyle/>
          <a:p>
            <a:endParaRPr lang="en-US"/>
          </a:p>
        </p:txBody>
      </p:sp>
      <p:sp>
        <p:nvSpPr>
          <p:cNvPr id="540" name="Google Shape;540;p38"/>
          <p:cNvSpPr/>
          <p:nvPr/>
        </p:nvSpPr>
        <p:spPr>
          <a:xfrm>
            <a:off x="-1523925" y="7194550"/>
            <a:ext cx="2616125" cy="2616125"/>
          </a:xfrm>
          <a:custGeom>
            <a:avLst/>
            <a:gdLst/>
            <a:ahLst/>
            <a:cxnLst/>
            <a:rect l="l" t="t" r="r" b="b"/>
            <a:pathLst>
              <a:path w="2616125" h="2616125" extrusionOk="0">
                <a:moveTo>
                  <a:pt x="0" y="0"/>
                </a:moveTo>
                <a:lnTo>
                  <a:pt x="2616125" y="0"/>
                </a:lnTo>
                <a:lnTo>
                  <a:pt x="2616125" y="2616125"/>
                </a:lnTo>
                <a:lnTo>
                  <a:pt x="0" y="2616125"/>
                </a:lnTo>
                <a:lnTo>
                  <a:pt x="0" y="0"/>
                </a:lnTo>
                <a:close/>
              </a:path>
            </a:pathLst>
          </a:custGeom>
          <a:blipFill rotWithShape="1">
            <a:blip r:embed="rId5">
              <a:alphaModFix/>
            </a:blip>
            <a:stretch>
              <a:fillRect/>
            </a:stretch>
          </a:blipFill>
          <a:ln>
            <a:noFill/>
          </a:ln>
        </p:spPr>
        <p:txBody>
          <a:bodyPr/>
          <a:lstStyle/>
          <a:p>
            <a:endParaRPr lang="en-US"/>
          </a:p>
        </p:txBody>
      </p:sp>
      <p:cxnSp>
        <p:nvCxnSpPr>
          <p:cNvPr id="541" name="Google Shape;541;p38"/>
          <p:cNvCxnSpPr/>
          <p:nvPr/>
        </p:nvCxnSpPr>
        <p:spPr>
          <a:xfrm>
            <a:off x="2736850" y="767238"/>
            <a:ext cx="16354500" cy="34200"/>
          </a:xfrm>
          <a:prstGeom prst="straightConnector1">
            <a:avLst/>
          </a:prstGeom>
          <a:noFill/>
          <a:ln w="38100" cap="flat" cmpd="sng">
            <a:solidFill>
              <a:srgbClr val="999999"/>
            </a:solidFill>
            <a:prstDash val="dot"/>
            <a:round/>
            <a:headEnd type="none" w="med" len="med"/>
            <a:tailEnd type="none" w="med" len="med"/>
          </a:ln>
        </p:spPr>
      </p:cxnSp>
      <p:pic>
        <p:nvPicPr>
          <p:cNvPr id="542" name="Google Shape;542;p38"/>
          <p:cNvPicPr preferRelativeResize="0"/>
          <p:nvPr/>
        </p:nvPicPr>
        <p:blipFill>
          <a:blip r:embed="rId6">
            <a:alphaModFix/>
          </a:blip>
          <a:stretch>
            <a:fillRect/>
          </a:stretch>
        </p:blipFill>
        <p:spPr>
          <a:xfrm>
            <a:off x="8928100" y="2026625"/>
            <a:ext cx="8152150" cy="8062550"/>
          </a:xfrm>
          <a:prstGeom prst="rect">
            <a:avLst/>
          </a:prstGeom>
          <a:noFill/>
          <a:ln>
            <a:noFill/>
          </a:ln>
        </p:spPr>
      </p:pic>
      <p:sp>
        <p:nvSpPr>
          <p:cNvPr id="543" name="Google Shape;543;p38"/>
          <p:cNvSpPr/>
          <p:nvPr/>
        </p:nvSpPr>
        <p:spPr>
          <a:xfrm>
            <a:off x="16064974" y="8587177"/>
            <a:ext cx="1075178" cy="1071107"/>
          </a:xfrm>
          <a:custGeom>
            <a:avLst/>
            <a:gdLst/>
            <a:ahLst/>
            <a:cxnLst/>
            <a:rect l="l" t="t" r="r" b="b"/>
            <a:pathLst>
              <a:path w="1264915" h="1377630" extrusionOk="0">
                <a:moveTo>
                  <a:pt x="0" y="0"/>
                </a:moveTo>
                <a:lnTo>
                  <a:pt x="1264915" y="0"/>
                </a:lnTo>
                <a:lnTo>
                  <a:pt x="1264915" y="1377631"/>
                </a:lnTo>
                <a:lnTo>
                  <a:pt x="0" y="1377631"/>
                </a:lnTo>
                <a:lnTo>
                  <a:pt x="0" y="0"/>
                </a:lnTo>
                <a:close/>
              </a:path>
            </a:pathLst>
          </a:custGeom>
          <a:blipFill rotWithShape="1">
            <a:blip r:embed="rId7">
              <a:alphaModFix/>
            </a:blip>
            <a:stretch>
              <a:fillRect/>
            </a:stretch>
          </a:blipFill>
          <a:ln>
            <a:noFill/>
          </a:ln>
        </p:spPr>
        <p:txBody>
          <a:bodyPr/>
          <a:lstStyle/>
          <a:p>
            <a:endParaRPr lang="en-US"/>
          </a:p>
        </p:txBody>
      </p:sp>
      <p:sp>
        <p:nvSpPr>
          <p:cNvPr id="544" name="Google Shape;544;p38"/>
          <p:cNvSpPr txBox="1"/>
          <p:nvPr/>
        </p:nvSpPr>
        <p:spPr>
          <a:xfrm>
            <a:off x="1543061" y="1518876"/>
            <a:ext cx="14802300" cy="1072500"/>
          </a:xfrm>
          <a:prstGeom prst="rect">
            <a:avLst/>
          </a:prstGeom>
          <a:noFill/>
          <a:ln>
            <a:noFill/>
          </a:ln>
        </p:spPr>
        <p:txBody>
          <a:bodyPr spcFirstLastPara="1" wrap="square" lIns="0" tIns="0" rIns="0" bIns="0" anchor="t" anchorCtr="0">
            <a:spAutoFit/>
          </a:bodyPr>
          <a:lstStyle/>
          <a:p>
            <a:pPr marL="0" lvl="0" indent="0" algn="l" rtl="0">
              <a:lnSpc>
                <a:spcPct val="160027"/>
              </a:lnSpc>
              <a:spcBef>
                <a:spcPts val="0"/>
              </a:spcBef>
              <a:spcAft>
                <a:spcPts val="0"/>
              </a:spcAft>
              <a:buNone/>
            </a:pPr>
            <a:r>
              <a:rPr lang="en-US" sz="6967" b="1">
                <a:solidFill>
                  <a:srgbClr val="FFFFFF"/>
                </a:solidFill>
                <a:highlight>
                  <a:srgbClr val="FF0000"/>
                </a:highlight>
                <a:latin typeface="Roboto"/>
                <a:ea typeface="Roboto"/>
                <a:cs typeface="Roboto"/>
                <a:sym typeface="Roboto"/>
              </a:rPr>
              <a:t>SEO Strategy </a:t>
            </a:r>
            <a:r>
              <a:rPr lang="en-US" sz="6967" b="1">
                <a:solidFill>
                  <a:schemeClr val="lt1"/>
                </a:solidFill>
                <a:latin typeface="Roboto"/>
                <a:ea typeface="Roboto"/>
                <a:cs typeface="Roboto"/>
                <a:sym typeface="Roboto"/>
              </a:rPr>
              <a:t> </a:t>
            </a:r>
            <a:r>
              <a:rPr lang="en-US" sz="6967" b="1">
                <a:solidFill>
                  <a:schemeClr val="dk1"/>
                </a:solidFill>
                <a:latin typeface="Roboto"/>
                <a:ea typeface="Roboto"/>
                <a:cs typeface="Roboto"/>
                <a:sym typeface="Roboto"/>
              </a:rPr>
              <a:t>#1: Top Keywords</a:t>
            </a:r>
            <a:endParaRPr sz="6967" b="1">
              <a:solidFill>
                <a:schemeClr val="dk1"/>
              </a:solidFill>
              <a:highlight>
                <a:srgbClr val="FF0000"/>
              </a:highlight>
              <a:latin typeface="Roboto"/>
              <a:ea typeface="Roboto"/>
              <a:cs typeface="Roboto"/>
              <a:sym typeface="Roboto"/>
            </a:endParaRPr>
          </a:p>
        </p:txBody>
      </p:sp>
      <p:sp>
        <p:nvSpPr>
          <p:cNvPr id="545" name="Google Shape;545;p38"/>
          <p:cNvSpPr txBox="1"/>
          <p:nvPr/>
        </p:nvSpPr>
        <p:spPr>
          <a:xfrm>
            <a:off x="1543050" y="3154925"/>
            <a:ext cx="6899400" cy="52032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US" sz="5400">
                <a:solidFill>
                  <a:schemeClr val="dk1"/>
                </a:solidFill>
                <a:latin typeface="Roboto"/>
                <a:ea typeface="Roboto"/>
                <a:cs typeface="Roboto"/>
                <a:sym typeface="Roboto"/>
              </a:rPr>
              <a:t>Keywords are the heart and soul of SEO. These are the keywords found in Babies &amp; Gender Reveal category </a:t>
            </a:r>
            <a:endParaRPr sz="5400">
              <a:solidFill>
                <a:schemeClr val="dk1"/>
              </a:solidFill>
              <a:latin typeface="Roboto"/>
              <a:ea typeface="Roboto"/>
              <a:cs typeface="Roboto"/>
              <a:sym typeface="Roboto"/>
            </a:endParaRPr>
          </a:p>
        </p:txBody>
      </p:sp>
      <p:cxnSp>
        <p:nvCxnSpPr>
          <p:cNvPr id="546" name="Google Shape;546;p38"/>
          <p:cNvCxnSpPr/>
          <p:nvPr/>
        </p:nvCxnSpPr>
        <p:spPr>
          <a:xfrm>
            <a:off x="9370875" y="2913600"/>
            <a:ext cx="23400" cy="6288600"/>
          </a:xfrm>
          <a:prstGeom prst="straightConnector1">
            <a:avLst/>
          </a:prstGeom>
          <a:noFill/>
          <a:ln w="38100" cap="flat" cmpd="sng">
            <a:solidFill>
              <a:srgbClr val="999999"/>
            </a:solidFill>
            <a:prstDash val="dot"/>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grpSp>
        <p:nvGrpSpPr>
          <p:cNvPr id="551" name="Google Shape;551;p39"/>
          <p:cNvGrpSpPr/>
          <p:nvPr/>
        </p:nvGrpSpPr>
        <p:grpSpPr>
          <a:xfrm>
            <a:off x="933450" y="613338"/>
            <a:ext cx="1306898" cy="341977"/>
            <a:chOff x="1543050" y="1527738"/>
            <a:chExt cx="1306898" cy="341977"/>
          </a:xfrm>
        </p:grpSpPr>
        <p:grpSp>
          <p:nvGrpSpPr>
            <p:cNvPr id="552" name="Google Shape;552;p39"/>
            <p:cNvGrpSpPr/>
            <p:nvPr/>
          </p:nvGrpSpPr>
          <p:grpSpPr>
            <a:xfrm>
              <a:off x="1543050" y="1527738"/>
              <a:ext cx="326664" cy="341977"/>
              <a:chOff x="0" y="-38100"/>
              <a:chExt cx="812800" cy="850900"/>
            </a:xfrm>
          </p:grpSpPr>
          <p:sp>
            <p:nvSpPr>
              <p:cNvPr id="553" name="Google Shape;553;p3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w="19050" cap="sq" cmpd="sng">
                <a:solidFill>
                  <a:srgbClr val="262425"/>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9"/>
              <p:cNvSpPr txBox="1"/>
              <p:nvPr/>
            </p:nvSpPr>
            <p:spPr>
              <a:xfrm>
                <a:off x="76200" y="-38100"/>
                <a:ext cx="660300" cy="774600"/>
              </a:xfrm>
              <a:prstGeom prst="rect">
                <a:avLst/>
              </a:prstGeom>
              <a:noFill/>
              <a:ln>
                <a:noFill/>
              </a:ln>
            </p:spPr>
            <p:txBody>
              <a:bodyPr spcFirstLastPara="1" wrap="square" lIns="50800" tIns="50800" rIns="50800" bIns="50800" anchor="ctr" anchorCtr="0">
                <a:noAutofit/>
              </a:bodyPr>
              <a:lstStyle/>
              <a:p>
                <a:pPr marL="0" marR="0" lvl="0" indent="0" algn="ctr" rtl="0">
                  <a:lnSpc>
                    <a:spcPct val="19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55" name="Google Shape;555;p39"/>
            <p:cNvGrpSpPr/>
            <p:nvPr/>
          </p:nvGrpSpPr>
          <p:grpSpPr>
            <a:xfrm>
              <a:off x="2523284" y="1527738"/>
              <a:ext cx="326664" cy="341977"/>
              <a:chOff x="0" y="-38100"/>
              <a:chExt cx="812800" cy="850900"/>
            </a:xfrm>
          </p:grpSpPr>
          <p:sp>
            <p:nvSpPr>
              <p:cNvPr id="556" name="Google Shape;556;p3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82828"/>
              </a:solidFill>
              <a:ln w="19050" cap="sq" cmpd="sng">
                <a:solidFill>
                  <a:srgbClr val="262425"/>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9"/>
              <p:cNvSpPr txBox="1"/>
              <p:nvPr/>
            </p:nvSpPr>
            <p:spPr>
              <a:xfrm>
                <a:off x="76200" y="-38100"/>
                <a:ext cx="660300" cy="774600"/>
              </a:xfrm>
              <a:prstGeom prst="rect">
                <a:avLst/>
              </a:prstGeom>
              <a:noFill/>
              <a:ln>
                <a:noFill/>
              </a:ln>
            </p:spPr>
            <p:txBody>
              <a:bodyPr spcFirstLastPara="1" wrap="square" lIns="50800" tIns="50800" rIns="50800" bIns="50800" anchor="ctr" anchorCtr="0">
                <a:noAutofit/>
              </a:bodyPr>
              <a:lstStyle/>
              <a:p>
                <a:pPr marL="0" marR="0" lvl="0" indent="0" algn="ctr" rtl="0">
                  <a:lnSpc>
                    <a:spcPct val="19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58" name="Google Shape;558;p39"/>
            <p:cNvGrpSpPr/>
            <p:nvPr/>
          </p:nvGrpSpPr>
          <p:grpSpPr>
            <a:xfrm>
              <a:off x="2034720" y="1527738"/>
              <a:ext cx="326664" cy="341977"/>
              <a:chOff x="0" y="-38100"/>
              <a:chExt cx="812800" cy="850900"/>
            </a:xfrm>
          </p:grpSpPr>
          <p:sp>
            <p:nvSpPr>
              <p:cNvPr id="559" name="Google Shape;559;p3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w="19050" cap="sq" cmpd="sng">
                <a:solidFill>
                  <a:srgbClr val="262425"/>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p:cNvSpPr txBox="1"/>
              <p:nvPr/>
            </p:nvSpPr>
            <p:spPr>
              <a:xfrm>
                <a:off x="76200" y="-38100"/>
                <a:ext cx="660300" cy="774600"/>
              </a:xfrm>
              <a:prstGeom prst="rect">
                <a:avLst/>
              </a:prstGeom>
              <a:noFill/>
              <a:ln>
                <a:noFill/>
              </a:ln>
            </p:spPr>
            <p:txBody>
              <a:bodyPr spcFirstLastPara="1" wrap="square" lIns="50800" tIns="50800" rIns="50800" bIns="50800" anchor="ctr" anchorCtr="0">
                <a:noAutofit/>
              </a:bodyPr>
              <a:lstStyle/>
              <a:p>
                <a:pPr marL="0" marR="0" lvl="0" indent="0" algn="ctr" rtl="0">
                  <a:lnSpc>
                    <a:spcPct val="19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561" name="Google Shape;561;p39"/>
          <p:cNvSpPr/>
          <p:nvPr/>
        </p:nvSpPr>
        <p:spPr>
          <a:xfrm>
            <a:off x="17259300" y="1543050"/>
            <a:ext cx="2616125" cy="2616125"/>
          </a:xfrm>
          <a:custGeom>
            <a:avLst/>
            <a:gdLst/>
            <a:ahLst/>
            <a:cxnLst/>
            <a:rect l="l" t="t" r="r" b="b"/>
            <a:pathLst>
              <a:path w="2616125" h="2616125" extrusionOk="0">
                <a:moveTo>
                  <a:pt x="0" y="0"/>
                </a:moveTo>
                <a:lnTo>
                  <a:pt x="2616125" y="0"/>
                </a:lnTo>
                <a:lnTo>
                  <a:pt x="2616125" y="2616125"/>
                </a:lnTo>
                <a:lnTo>
                  <a:pt x="0" y="2616125"/>
                </a:lnTo>
                <a:lnTo>
                  <a:pt x="0" y="0"/>
                </a:lnTo>
                <a:close/>
              </a:path>
            </a:pathLst>
          </a:custGeom>
          <a:blipFill rotWithShape="1">
            <a:blip r:embed="rId3">
              <a:alphaModFix/>
            </a:blip>
            <a:stretch>
              <a:fillRect/>
            </a:stretch>
          </a:blipFill>
          <a:ln>
            <a:noFill/>
          </a:ln>
        </p:spPr>
        <p:txBody>
          <a:bodyPr/>
          <a:lstStyle/>
          <a:p>
            <a:endParaRPr lang="en-US"/>
          </a:p>
        </p:txBody>
      </p:sp>
      <p:cxnSp>
        <p:nvCxnSpPr>
          <p:cNvPr id="562" name="Google Shape;562;p39"/>
          <p:cNvCxnSpPr/>
          <p:nvPr/>
        </p:nvCxnSpPr>
        <p:spPr>
          <a:xfrm>
            <a:off x="2736850" y="767238"/>
            <a:ext cx="16354500" cy="34200"/>
          </a:xfrm>
          <a:prstGeom prst="straightConnector1">
            <a:avLst/>
          </a:prstGeom>
          <a:noFill/>
          <a:ln w="38100" cap="flat" cmpd="sng">
            <a:solidFill>
              <a:srgbClr val="999999"/>
            </a:solidFill>
            <a:prstDash val="dot"/>
            <a:round/>
            <a:headEnd type="none" w="med" len="med"/>
            <a:tailEnd type="none" w="med" len="med"/>
          </a:ln>
        </p:spPr>
      </p:cxnSp>
      <p:sp>
        <p:nvSpPr>
          <p:cNvPr id="563" name="Google Shape;563;p39"/>
          <p:cNvSpPr/>
          <p:nvPr/>
        </p:nvSpPr>
        <p:spPr>
          <a:xfrm>
            <a:off x="16064974" y="8587177"/>
            <a:ext cx="1075178" cy="1071107"/>
          </a:xfrm>
          <a:custGeom>
            <a:avLst/>
            <a:gdLst/>
            <a:ahLst/>
            <a:cxnLst/>
            <a:rect l="l" t="t" r="r" b="b"/>
            <a:pathLst>
              <a:path w="1264915" h="1377630" extrusionOk="0">
                <a:moveTo>
                  <a:pt x="0" y="0"/>
                </a:moveTo>
                <a:lnTo>
                  <a:pt x="1264915" y="0"/>
                </a:lnTo>
                <a:lnTo>
                  <a:pt x="1264915" y="1377631"/>
                </a:lnTo>
                <a:lnTo>
                  <a:pt x="0" y="1377631"/>
                </a:lnTo>
                <a:lnTo>
                  <a:pt x="0" y="0"/>
                </a:lnTo>
                <a:close/>
              </a:path>
            </a:pathLst>
          </a:custGeom>
          <a:blipFill rotWithShape="1">
            <a:blip r:embed="rId4">
              <a:alphaModFix/>
            </a:blip>
            <a:stretch>
              <a:fillRect/>
            </a:stretch>
          </a:blipFill>
          <a:ln>
            <a:noFill/>
          </a:ln>
        </p:spPr>
        <p:txBody>
          <a:bodyPr/>
          <a:lstStyle/>
          <a:p>
            <a:endParaRPr lang="en-US"/>
          </a:p>
        </p:txBody>
      </p:sp>
      <p:sp>
        <p:nvSpPr>
          <p:cNvPr id="564" name="Google Shape;564;p39"/>
          <p:cNvSpPr txBox="1"/>
          <p:nvPr/>
        </p:nvSpPr>
        <p:spPr>
          <a:xfrm>
            <a:off x="1543050" y="1518875"/>
            <a:ext cx="20366700" cy="1072500"/>
          </a:xfrm>
          <a:prstGeom prst="rect">
            <a:avLst/>
          </a:prstGeom>
          <a:noFill/>
          <a:ln>
            <a:noFill/>
          </a:ln>
        </p:spPr>
        <p:txBody>
          <a:bodyPr spcFirstLastPara="1" wrap="square" lIns="0" tIns="0" rIns="0" bIns="0" anchor="t" anchorCtr="0">
            <a:spAutoFit/>
          </a:bodyPr>
          <a:lstStyle/>
          <a:p>
            <a:pPr marL="0" lvl="0" indent="0" algn="l" rtl="0">
              <a:lnSpc>
                <a:spcPct val="160027"/>
              </a:lnSpc>
              <a:spcBef>
                <a:spcPts val="0"/>
              </a:spcBef>
              <a:spcAft>
                <a:spcPts val="0"/>
              </a:spcAft>
              <a:buNone/>
            </a:pPr>
            <a:r>
              <a:rPr lang="en-US" sz="6967" b="1">
                <a:solidFill>
                  <a:srgbClr val="FFFFFF"/>
                </a:solidFill>
                <a:highlight>
                  <a:srgbClr val="FF0000"/>
                </a:highlight>
                <a:latin typeface="Roboto"/>
                <a:ea typeface="Roboto"/>
                <a:cs typeface="Roboto"/>
                <a:sym typeface="Roboto"/>
              </a:rPr>
              <a:t>SEO Strategy </a:t>
            </a:r>
            <a:r>
              <a:rPr lang="en-US" sz="6967" b="1">
                <a:solidFill>
                  <a:schemeClr val="lt1"/>
                </a:solidFill>
                <a:latin typeface="Roboto"/>
                <a:ea typeface="Roboto"/>
                <a:cs typeface="Roboto"/>
                <a:sym typeface="Roboto"/>
              </a:rPr>
              <a:t> </a:t>
            </a:r>
            <a:r>
              <a:rPr lang="en-US" sz="6967" b="1">
                <a:solidFill>
                  <a:schemeClr val="dk1"/>
                </a:solidFill>
                <a:latin typeface="Roboto"/>
                <a:ea typeface="Roboto"/>
                <a:cs typeface="Roboto"/>
                <a:sym typeface="Roboto"/>
              </a:rPr>
              <a:t>#2: Title </a:t>
            </a:r>
            <a:endParaRPr sz="6967" b="1">
              <a:solidFill>
                <a:schemeClr val="dk1"/>
              </a:solidFill>
              <a:highlight>
                <a:srgbClr val="FF0000"/>
              </a:highlight>
              <a:latin typeface="Roboto"/>
              <a:ea typeface="Roboto"/>
              <a:cs typeface="Roboto"/>
              <a:sym typeface="Roboto"/>
            </a:endParaRPr>
          </a:p>
        </p:txBody>
      </p:sp>
      <p:pic>
        <p:nvPicPr>
          <p:cNvPr id="565" name="Google Shape;565;p39"/>
          <p:cNvPicPr preferRelativeResize="0"/>
          <p:nvPr/>
        </p:nvPicPr>
        <p:blipFill rotWithShape="1">
          <a:blip r:embed="rId5">
            <a:alphaModFix/>
          </a:blip>
          <a:srcRect/>
          <a:stretch/>
        </p:blipFill>
        <p:spPr>
          <a:xfrm>
            <a:off x="2006475" y="4088475"/>
            <a:ext cx="6816850" cy="1007075"/>
          </a:xfrm>
          <a:prstGeom prst="rect">
            <a:avLst/>
          </a:prstGeom>
          <a:noFill/>
          <a:ln>
            <a:noFill/>
          </a:ln>
          <a:effectLst>
            <a:outerShdw blurRad="57150" dist="19050" dir="5400000" algn="bl" rotWithShape="0">
              <a:srgbClr val="000000">
                <a:alpha val="60000"/>
              </a:srgbClr>
            </a:outerShdw>
          </a:effectLst>
        </p:spPr>
      </p:pic>
      <p:sp>
        <p:nvSpPr>
          <p:cNvPr id="566" name="Google Shape;566;p39"/>
          <p:cNvSpPr txBox="1"/>
          <p:nvPr/>
        </p:nvSpPr>
        <p:spPr>
          <a:xfrm>
            <a:off x="3776895" y="4338050"/>
            <a:ext cx="3039900" cy="5079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300">
                <a:solidFill>
                  <a:srgbClr val="282828"/>
                </a:solidFill>
              </a:rPr>
              <a:t>Your Title Here! </a:t>
            </a:r>
            <a:endParaRPr sz="300"/>
          </a:p>
        </p:txBody>
      </p:sp>
      <p:sp>
        <p:nvSpPr>
          <p:cNvPr id="567" name="Google Shape;567;p39"/>
          <p:cNvSpPr txBox="1"/>
          <p:nvPr/>
        </p:nvSpPr>
        <p:spPr>
          <a:xfrm>
            <a:off x="1589875" y="5699425"/>
            <a:ext cx="7936500" cy="26160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US" sz="4900">
                <a:solidFill>
                  <a:schemeClr val="dk1"/>
                </a:solidFill>
                <a:latin typeface="Roboto"/>
                <a:ea typeface="Roboto"/>
                <a:cs typeface="Roboto"/>
                <a:sym typeface="Roboto"/>
              </a:rPr>
              <a:t>Use the specified keywords in your title to help boost relevance </a:t>
            </a:r>
            <a:endParaRPr sz="4900">
              <a:solidFill>
                <a:schemeClr val="dk1"/>
              </a:solidFill>
              <a:latin typeface="Roboto"/>
              <a:ea typeface="Roboto"/>
              <a:cs typeface="Roboto"/>
              <a:sym typeface="Roboto"/>
            </a:endParaRPr>
          </a:p>
        </p:txBody>
      </p:sp>
      <p:sp>
        <p:nvSpPr>
          <p:cNvPr id="568" name="Google Shape;568;p39"/>
          <p:cNvSpPr/>
          <p:nvPr/>
        </p:nvSpPr>
        <p:spPr>
          <a:xfrm>
            <a:off x="9599345" y="3005846"/>
            <a:ext cx="7126696" cy="5166854"/>
          </a:xfrm>
          <a:custGeom>
            <a:avLst/>
            <a:gdLst/>
            <a:ahLst/>
            <a:cxnLst/>
            <a:rect l="l" t="t" r="r" b="b"/>
            <a:pathLst>
              <a:path w="7126696" h="5166854" extrusionOk="0">
                <a:moveTo>
                  <a:pt x="0" y="0"/>
                </a:moveTo>
                <a:lnTo>
                  <a:pt x="7126695" y="0"/>
                </a:lnTo>
                <a:lnTo>
                  <a:pt x="7126695" y="5166854"/>
                </a:lnTo>
                <a:lnTo>
                  <a:pt x="0" y="5166854"/>
                </a:lnTo>
                <a:lnTo>
                  <a:pt x="0" y="0"/>
                </a:lnTo>
                <a:close/>
              </a:path>
            </a:pathLst>
          </a:custGeom>
          <a:blipFill rotWithShape="1">
            <a:blip r:embed="rId6">
              <a:alphaModFix/>
            </a:blip>
            <a:stretch>
              <a:fillRect/>
            </a:stretch>
          </a:blipFill>
          <a:ln>
            <a:noFill/>
          </a:ln>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pic>
        <p:nvPicPr>
          <p:cNvPr id="573" name="Google Shape;573;p40"/>
          <p:cNvPicPr preferRelativeResize="0"/>
          <p:nvPr/>
        </p:nvPicPr>
        <p:blipFill>
          <a:blip r:embed="rId3">
            <a:alphaModFix/>
          </a:blip>
          <a:stretch>
            <a:fillRect/>
          </a:stretch>
        </p:blipFill>
        <p:spPr>
          <a:xfrm>
            <a:off x="55227" y="0"/>
            <a:ext cx="18177546" cy="10287000"/>
          </a:xfrm>
          <a:prstGeom prst="rect">
            <a:avLst/>
          </a:prstGeom>
          <a:noFill/>
          <a:ln>
            <a:noFill/>
          </a:ln>
        </p:spPr>
      </p:pic>
      <p:grpSp>
        <p:nvGrpSpPr>
          <p:cNvPr id="574" name="Google Shape;574;p40"/>
          <p:cNvGrpSpPr/>
          <p:nvPr/>
        </p:nvGrpSpPr>
        <p:grpSpPr>
          <a:xfrm>
            <a:off x="933450" y="613338"/>
            <a:ext cx="1306898" cy="341977"/>
            <a:chOff x="1543050" y="1527738"/>
            <a:chExt cx="1306898" cy="341977"/>
          </a:xfrm>
        </p:grpSpPr>
        <p:grpSp>
          <p:nvGrpSpPr>
            <p:cNvPr id="575" name="Google Shape;575;p40"/>
            <p:cNvGrpSpPr/>
            <p:nvPr/>
          </p:nvGrpSpPr>
          <p:grpSpPr>
            <a:xfrm>
              <a:off x="1543050" y="1527738"/>
              <a:ext cx="326664" cy="341977"/>
              <a:chOff x="0" y="-38100"/>
              <a:chExt cx="812800" cy="850900"/>
            </a:xfrm>
          </p:grpSpPr>
          <p:sp>
            <p:nvSpPr>
              <p:cNvPr id="576" name="Google Shape;576;p4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w="19050" cap="sq" cmpd="sng">
                <a:solidFill>
                  <a:srgbClr val="262425"/>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0"/>
              <p:cNvSpPr txBox="1"/>
              <p:nvPr/>
            </p:nvSpPr>
            <p:spPr>
              <a:xfrm>
                <a:off x="76200" y="-38100"/>
                <a:ext cx="660300" cy="774600"/>
              </a:xfrm>
              <a:prstGeom prst="rect">
                <a:avLst/>
              </a:prstGeom>
              <a:noFill/>
              <a:ln>
                <a:noFill/>
              </a:ln>
            </p:spPr>
            <p:txBody>
              <a:bodyPr spcFirstLastPara="1" wrap="square" lIns="50800" tIns="50800" rIns="50800" bIns="50800" anchor="ctr" anchorCtr="0">
                <a:noAutofit/>
              </a:bodyPr>
              <a:lstStyle/>
              <a:p>
                <a:pPr marL="0" marR="0" lvl="0" indent="0" algn="ctr" rtl="0">
                  <a:lnSpc>
                    <a:spcPct val="19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78" name="Google Shape;578;p40"/>
            <p:cNvGrpSpPr/>
            <p:nvPr/>
          </p:nvGrpSpPr>
          <p:grpSpPr>
            <a:xfrm>
              <a:off x="2523284" y="1527738"/>
              <a:ext cx="326664" cy="341977"/>
              <a:chOff x="0" y="-38100"/>
              <a:chExt cx="812800" cy="850900"/>
            </a:xfrm>
          </p:grpSpPr>
          <p:sp>
            <p:nvSpPr>
              <p:cNvPr id="579" name="Google Shape;579;p4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82828"/>
              </a:solidFill>
              <a:ln w="19050" cap="sq" cmpd="sng">
                <a:solidFill>
                  <a:srgbClr val="262425"/>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0"/>
              <p:cNvSpPr txBox="1"/>
              <p:nvPr/>
            </p:nvSpPr>
            <p:spPr>
              <a:xfrm>
                <a:off x="76200" y="-38100"/>
                <a:ext cx="660300" cy="774600"/>
              </a:xfrm>
              <a:prstGeom prst="rect">
                <a:avLst/>
              </a:prstGeom>
              <a:noFill/>
              <a:ln>
                <a:noFill/>
              </a:ln>
            </p:spPr>
            <p:txBody>
              <a:bodyPr spcFirstLastPara="1" wrap="square" lIns="50800" tIns="50800" rIns="50800" bIns="50800" anchor="ctr" anchorCtr="0">
                <a:noAutofit/>
              </a:bodyPr>
              <a:lstStyle/>
              <a:p>
                <a:pPr marL="0" marR="0" lvl="0" indent="0" algn="ctr" rtl="0">
                  <a:lnSpc>
                    <a:spcPct val="19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81" name="Google Shape;581;p40"/>
            <p:cNvGrpSpPr/>
            <p:nvPr/>
          </p:nvGrpSpPr>
          <p:grpSpPr>
            <a:xfrm>
              <a:off x="2034720" y="1527738"/>
              <a:ext cx="326664" cy="341977"/>
              <a:chOff x="0" y="-38100"/>
              <a:chExt cx="812800" cy="850900"/>
            </a:xfrm>
          </p:grpSpPr>
          <p:sp>
            <p:nvSpPr>
              <p:cNvPr id="582" name="Google Shape;582;p4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w="19050" cap="sq" cmpd="sng">
                <a:solidFill>
                  <a:srgbClr val="262425"/>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0"/>
              <p:cNvSpPr txBox="1"/>
              <p:nvPr/>
            </p:nvSpPr>
            <p:spPr>
              <a:xfrm>
                <a:off x="76200" y="-38100"/>
                <a:ext cx="660300" cy="774600"/>
              </a:xfrm>
              <a:prstGeom prst="rect">
                <a:avLst/>
              </a:prstGeom>
              <a:noFill/>
              <a:ln>
                <a:noFill/>
              </a:ln>
            </p:spPr>
            <p:txBody>
              <a:bodyPr spcFirstLastPara="1" wrap="square" lIns="50800" tIns="50800" rIns="50800" bIns="50800" anchor="ctr" anchorCtr="0">
                <a:noAutofit/>
              </a:bodyPr>
              <a:lstStyle/>
              <a:p>
                <a:pPr marL="0" marR="0" lvl="0" indent="0" algn="ctr" rtl="0">
                  <a:lnSpc>
                    <a:spcPct val="19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584" name="Google Shape;584;p40"/>
          <p:cNvSpPr/>
          <p:nvPr/>
        </p:nvSpPr>
        <p:spPr>
          <a:xfrm>
            <a:off x="17259300" y="1543050"/>
            <a:ext cx="2616125" cy="2616125"/>
          </a:xfrm>
          <a:custGeom>
            <a:avLst/>
            <a:gdLst/>
            <a:ahLst/>
            <a:cxnLst/>
            <a:rect l="l" t="t" r="r" b="b"/>
            <a:pathLst>
              <a:path w="2616125" h="2616125" extrusionOk="0">
                <a:moveTo>
                  <a:pt x="0" y="0"/>
                </a:moveTo>
                <a:lnTo>
                  <a:pt x="2616125" y="0"/>
                </a:lnTo>
                <a:lnTo>
                  <a:pt x="2616125" y="2616125"/>
                </a:lnTo>
                <a:lnTo>
                  <a:pt x="0" y="2616125"/>
                </a:lnTo>
                <a:lnTo>
                  <a:pt x="0" y="0"/>
                </a:lnTo>
                <a:close/>
              </a:path>
            </a:pathLst>
          </a:custGeom>
          <a:blipFill rotWithShape="1">
            <a:blip r:embed="rId4">
              <a:alphaModFix/>
            </a:blip>
            <a:stretch>
              <a:fillRect/>
            </a:stretch>
          </a:blipFill>
          <a:ln>
            <a:noFill/>
          </a:ln>
        </p:spPr>
        <p:txBody>
          <a:bodyPr/>
          <a:lstStyle/>
          <a:p>
            <a:endParaRPr lang="en-US"/>
          </a:p>
        </p:txBody>
      </p:sp>
      <p:cxnSp>
        <p:nvCxnSpPr>
          <p:cNvPr id="585" name="Google Shape;585;p40"/>
          <p:cNvCxnSpPr/>
          <p:nvPr/>
        </p:nvCxnSpPr>
        <p:spPr>
          <a:xfrm>
            <a:off x="2736850" y="767238"/>
            <a:ext cx="16354500" cy="34200"/>
          </a:xfrm>
          <a:prstGeom prst="straightConnector1">
            <a:avLst/>
          </a:prstGeom>
          <a:noFill/>
          <a:ln w="38100" cap="flat" cmpd="sng">
            <a:solidFill>
              <a:srgbClr val="999999"/>
            </a:solidFill>
            <a:prstDash val="dot"/>
            <a:round/>
            <a:headEnd type="none" w="med" len="med"/>
            <a:tailEnd type="none" w="med" len="med"/>
          </a:ln>
        </p:spPr>
      </p:cxnSp>
      <p:sp>
        <p:nvSpPr>
          <p:cNvPr id="586" name="Google Shape;586;p40"/>
          <p:cNvSpPr/>
          <p:nvPr/>
        </p:nvSpPr>
        <p:spPr>
          <a:xfrm>
            <a:off x="16064974" y="8587177"/>
            <a:ext cx="1075178" cy="1071107"/>
          </a:xfrm>
          <a:custGeom>
            <a:avLst/>
            <a:gdLst/>
            <a:ahLst/>
            <a:cxnLst/>
            <a:rect l="l" t="t" r="r" b="b"/>
            <a:pathLst>
              <a:path w="1264915" h="1377630" extrusionOk="0">
                <a:moveTo>
                  <a:pt x="0" y="0"/>
                </a:moveTo>
                <a:lnTo>
                  <a:pt x="1264915" y="0"/>
                </a:lnTo>
                <a:lnTo>
                  <a:pt x="1264915" y="1377631"/>
                </a:lnTo>
                <a:lnTo>
                  <a:pt x="0" y="1377631"/>
                </a:lnTo>
                <a:lnTo>
                  <a:pt x="0" y="0"/>
                </a:lnTo>
                <a:close/>
              </a:path>
            </a:pathLst>
          </a:custGeom>
          <a:blipFill rotWithShape="1">
            <a:blip r:embed="rId5">
              <a:alphaModFix/>
            </a:blip>
            <a:stretch>
              <a:fillRect/>
            </a:stretch>
          </a:blipFill>
          <a:ln>
            <a:noFill/>
          </a:ln>
        </p:spPr>
        <p:txBody>
          <a:bodyPr/>
          <a:lstStyle/>
          <a:p>
            <a:endParaRPr lang="en-US"/>
          </a:p>
        </p:txBody>
      </p:sp>
      <p:sp>
        <p:nvSpPr>
          <p:cNvPr id="587" name="Google Shape;587;p40"/>
          <p:cNvSpPr txBox="1"/>
          <p:nvPr/>
        </p:nvSpPr>
        <p:spPr>
          <a:xfrm>
            <a:off x="1543050" y="1518875"/>
            <a:ext cx="20366700" cy="1072500"/>
          </a:xfrm>
          <a:prstGeom prst="rect">
            <a:avLst/>
          </a:prstGeom>
          <a:noFill/>
          <a:ln>
            <a:noFill/>
          </a:ln>
        </p:spPr>
        <p:txBody>
          <a:bodyPr spcFirstLastPara="1" wrap="square" lIns="0" tIns="0" rIns="0" bIns="0" anchor="t" anchorCtr="0">
            <a:spAutoFit/>
          </a:bodyPr>
          <a:lstStyle/>
          <a:p>
            <a:pPr marL="0" lvl="0" indent="0" algn="l" rtl="0">
              <a:lnSpc>
                <a:spcPct val="160027"/>
              </a:lnSpc>
              <a:spcBef>
                <a:spcPts val="0"/>
              </a:spcBef>
              <a:spcAft>
                <a:spcPts val="0"/>
              </a:spcAft>
              <a:buNone/>
            </a:pPr>
            <a:r>
              <a:rPr lang="en-US" sz="6967" b="1">
                <a:solidFill>
                  <a:srgbClr val="FFFFFF"/>
                </a:solidFill>
                <a:highlight>
                  <a:srgbClr val="FF0000"/>
                </a:highlight>
                <a:latin typeface="Roboto"/>
                <a:ea typeface="Roboto"/>
                <a:cs typeface="Roboto"/>
                <a:sym typeface="Roboto"/>
              </a:rPr>
              <a:t>SEO Strategy </a:t>
            </a:r>
            <a:r>
              <a:rPr lang="en-US" sz="6967" b="1">
                <a:solidFill>
                  <a:schemeClr val="lt1"/>
                </a:solidFill>
                <a:latin typeface="Roboto"/>
                <a:ea typeface="Roboto"/>
                <a:cs typeface="Roboto"/>
                <a:sym typeface="Roboto"/>
              </a:rPr>
              <a:t> </a:t>
            </a:r>
            <a:r>
              <a:rPr lang="en-US" sz="6967" b="1">
                <a:solidFill>
                  <a:schemeClr val="dk1"/>
                </a:solidFill>
                <a:latin typeface="Roboto"/>
                <a:ea typeface="Roboto"/>
                <a:cs typeface="Roboto"/>
                <a:sym typeface="Roboto"/>
              </a:rPr>
              <a:t>#3: Sentiments</a:t>
            </a:r>
            <a:endParaRPr sz="6967" b="1">
              <a:solidFill>
                <a:schemeClr val="dk1"/>
              </a:solidFill>
              <a:highlight>
                <a:srgbClr val="FF0000"/>
              </a:highlight>
              <a:latin typeface="Roboto"/>
              <a:ea typeface="Roboto"/>
              <a:cs typeface="Roboto"/>
              <a:sym typeface="Roboto"/>
            </a:endParaRPr>
          </a:p>
        </p:txBody>
      </p:sp>
      <p:sp>
        <p:nvSpPr>
          <p:cNvPr id="588" name="Google Shape;588;p40"/>
          <p:cNvSpPr/>
          <p:nvPr/>
        </p:nvSpPr>
        <p:spPr>
          <a:xfrm>
            <a:off x="1734811" y="4816310"/>
            <a:ext cx="2004300" cy="4279800"/>
          </a:xfrm>
          <a:prstGeom prst="rect">
            <a:avLst/>
          </a:prstGeom>
          <a:solidFill>
            <a:srgbClr val="FF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89" name="Google Shape;589;p40"/>
          <p:cNvSpPr/>
          <p:nvPr/>
        </p:nvSpPr>
        <p:spPr>
          <a:xfrm>
            <a:off x="3930781" y="7173652"/>
            <a:ext cx="2004300" cy="19224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90" name="Google Shape;590;p40"/>
          <p:cNvSpPr/>
          <p:nvPr/>
        </p:nvSpPr>
        <p:spPr>
          <a:xfrm>
            <a:off x="6649437" y="6796477"/>
            <a:ext cx="2004300" cy="2299800"/>
          </a:xfrm>
          <a:prstGeom prst="rect">
            <a:avLst/>
          </a:prstGeom>
          <a:solidFill>
            <a:srgbClr val="FF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91" name="Google Shape;591;p40"/>
          <p:cNvSpPr/>
          <p:nvPr/>
        </p:nvSpPr>
        <p:spPr>
          <a:xfrm>
            <a:off x="8802030" y="4370425"/>
            <a:ext cx="2004300" cy="47262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92" name="Google Shape;592;p40"/>
          <p:cNvSpPr/>
          <p:nvPr/>
        </p:nvSpPr>
        <p:spPr>
          <a:xfrm>
            <a:off x="11630609" y="7816508"/>
            <a:ext cx="2004300" cy="1280100"/>
          </a:xfrm>
          <a:prstGeom prst="rect">
            <a:avLst/>
          </a:prstGeom>
          <a:solidFill>
            <a:srgbClr val="FF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93" name="Google Shape;593;p40"/>
          <p:cNvSpPr/>
          <p:nvPr/>
        </p:nvSpPr>
        <p:spPr>
          <a:xfrm>
            <a:off x="13770950" y="8117468"/>
            <a:ext cx="2004300" cy="9786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94" name="Google Shape;594;p40"/>
          <p:cNvSpPr txBox="1"/>
          <p:nvPr/>
        </p:nvSpPr>
        <p:spPr>
          <a:xfrm>
            <a:off x="1814013" y="9196575"/>
            <a:ext cx="3755700" cy="461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000">
                <a:solidFill>
                  <a:schemeClr val="dk1"/>
                </a:solidFill>
                <a:latin typeface="Roboto"/>
                <a:ea typeface="Roboto"/>
                <a:cs typeface="Roboto"/>
                <a:sym typeface="Roboto"/>
              </a:rPr>
              <a:t>Neutral</a:t>
            </a:r>
            <a:endParaRPr sz="3000">
              <a:solidFill>
                <a:schemeClr val="dk1"/>
              </a:solidFill>
              <a:latin typeface="Roboto"/>
              <a:ea typeface="Roboto"/>
              <a:cs typeface="Roboto"/>
              <a:sym typeface="Roboto"/>
            </a:endParaRPr>
          </a:p>
        </p:txBody>
      </p:sp>
      <p:sp>
        <p:nvSpPr>
          <p:cNvPr id="595" name="Google Shape;595;p40"/>
          <p:cNvSpPr txBox="1"/>
          <p:nvPr/>
        </p:nvSpPr>
        <p:spPr>
          <a:xfrm>
            <a:off x="6877163" y="9196575"/>
            <a:ext cx="3755700" cy="461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000">
                <a:solidFill>
                  <a:schemeClr val="dk1"/>
                </a:solidFill>
                <a:latin typeface="Roboto"/>
                <a:ea typeface="Roboto"/>
                <a:cs typeface="Roboto"/>
                <a:sym typeface="Roboto"/>
              </a:rPr>
              <a:t>Positive</a:t>
            </a:r>
            <a:endParaRPr sz="3000">
              <a:solidFill>
                <a:schemeClr val="dk1"/>
              </a:solidFill>
              <a:latin typeface="Roboto"/>
              <a:ea typeface="Roboto"/>
              <a:cs typeface="Roboto"/>
              <a:sym typeface="Roboto"/>
            </a:endParaRPr>
          </a:p>
        </p:txBody>
      </p:sp>
      <p:sp>
        <p:nvSpPr>
          <p:cNvPr id="596" name="Google Shape;596;p40"/>
          <p:cNvSpPr txBox="1"/>
          <p:nvPr/>
        </p:nvSpPr>
        <p:spPr>
          <a:xfrm>
            <a:off x="12238848" y="9196575"/>
            <a:ext cx="3197100" cy="461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000">
                <a:solidFill>
                  <a:schemeClr val="dk1"/>
                </a:solidFill>
                <a:latin typeface="Roboto"/>
                <a:ea typeface="Roboto"/>
                <a:cs typeface="Roboto"/>
                <a:sym typeface="Roboto"/>
              </a:rPr>
              <a:t>Negative</a:t>
            </a:r>
            <a:endParaRPr sz="3000">
              <a:solidFill>
                <a:schemeClr val="dk1"/>
              </a:solidFill>
              <a:latin typeface="Roboto"/>
              <a:ea typeface="Roboto"/>
              <a:cs typeface="Roboto"/>
              <a:sym typeface="Roboto"/>
            </a:endParaRPr>
          </a:p>
        </p:txBody>
      </p:sp>
      <p:sp>
        <p:nvSpPr>
          <p:cNvPr id="597" name="Google Shape;597;p40"/>
          <p:cNvSpPr/>
          <p:nvPr/>
        </p:nvSpPr>
        <p:spPr>
          <a:xfrm>
            <a:off x="13515400" y="4687438"/>
            <a:ext cx="204900" cy="180600"/>
          </a:xfrm>
          <a:prstGeom prst="rect">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98" name="Google Shape;598;p40"/>
          <p:cNvSpPr/>
          <p:nvPr/>
        </p:nvSpPr>
        <p:spPr>
          <a:xfrm>
            <a:off x="13515400" y="5210113"/>
            <a:ext cx="204900" cy="180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99" name="Google Shape;599;p40"/>
          <p:cNvSpPr txBox="1"/>
          <p:nvPr/>
        </p:nvSpPr>
        <p:spPr>
          <a:xfrm>
            <a:off x="13919800" y="4546888"/>
            <a:ext cx="691200" cy="400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600">
                <a:solidFill>
                  <a:schemeClr val="dk1"/>
                </a:solidFill>
                <a:latin typeface="Roboto"/>
                <a:ea typeface="Roboto"/>
                <a:cs typeface="Roboto"/>
                <a:sym typeface="Roboto"/>
              </a:rPr>
              <a:t>title</a:t>
            </a:r>
            <a:endParaRPr sz="2600">
              <a:solidFill>
                <a:schemeClr val="dk1"/>
              </a:solidFill>
              <a:latin typeface="Roboto"/>
              <a:ea typeface="Roboto"/>
              <a:cs typeface="Roboto"/>
              <a:sym typeface="Roboto"/>
            </a:endParaRPr>
          </a:p>
        </p:txBody>
      </p:sp>
      <p:sp>
        <p:nvSpPr>
          <p:cNvPr id="600" name="Google Shape;600;p40"/>
          <p:cNvSpPr txBox="1"/>
          <p:nvPr/>
        </p:nvSpPr>
        <p:spPr>
          <a:xfrm>
            <a:off x="13949050" y="5050938"/>
            <a:ext cx="1702500" cy="400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600">
                <a:solidFill>
                  <a:schemeClr val="dk1"/>
                </a:solidFill>
                <a:latin typeface="Roboto"/>
                <a:ea typeface="Roboto"/>
                <a:cs typeface="Roboto"/>
                <a:sym typeface="Roboto"/>
              </a:rPr>
              <a:t>description</a:t>
            </a:r>
            <a:endParaRPr sz="2600">
              <a:solidFill>
                <a:schemeClr val="dk1"/>
              </a:solidFill>
              <a:latin typeface="Roboto"/>
              <a:ea typeface="Roboto"/>
              <a:cs typeface="Roboto"/>
              <a:sym typeface="Roboto"/>
            </a:endParaRPr>
          </a:p>
        </p:txBody>
      </p:sp>
      <p:sp>
        <p:nvSpPr>
          <p:cNvPr id="601" name="Google Shape;601;p40"/>
          <p:cNvSpPr txBox="1"/>
          <p:nvPr/>
        </p:nvSpPr>
        <p:spPr>
          <a:xfrm>
            <a:off x="1494125" y="2966450"/>
            <a:ext cx="15018600" cy="128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700">
                <a:solidFill>
                  <a:schemeClr val="dk1"/>
                </a:solidFill>
                <a:latin typeface="Roboto"/>
                <a:ea typeface="Roboto"/>
                <a:cs typeface="Roboto"/>
                <a:sym typeface="Roboto"/>
              </a:rPr>
              <a:t>Tone is mostly Neutral for the Title, while </a:t>
            </a:r>
            <a:endParaRPr sz="3700">
              <a:solidFill>
                <a:schemeClr val="dk1"/>
              </a:solidFill>
              <a:latin typeface="Roboto"/>
              <a:ea typeface="Roboto"/>
              <a:cs typeface="Roboto"/>
              <a:sym typeface="Roboto"/>
            </a:endParaRPr>
          </a:p>
          <a:p>
            <a:pPr marL="0" lvl="0" indent="0" algn="l" rtl="0">
              <a:spcBef>
                <a:spcPts val="0"/>
              </a:spcBef>
              <a:spcAft>
                <a:spcPts val="0"/>
              </a:spcAft>
              <a:buNone/>
            </a:pPr>
            <a:r>
              <a:rPr lang="en-US" sz="3700">
                <a:solidFill>
                  <a:schemeClr val="dk1"/>
                </a:solidFill>
                <a:latin typeface="Roboto"/>
                <a:ea typeface="Roboto"/>
                <a:cs typeface="Roboto"/>
                <a:sym typeface="Roboto"/>
              </a:rPr>
              <a:t>it is mostly Positive for the Description </a:t>
            </a:r>
            <a:endParaRPr sz="3700">
              <a:solidFill>
                <a:schemeClr val="dk1"/>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Shape 605"/>
        <p:cNvGrpSpPr/>
        <p:nvPr/>
      </p:nvGrpSpPr>
      <p:grpSpPr>
        <a:xfrm>
          <a:off x="0" y="0"/>
          <a:ext cx="0" cy="0"/>
          <a:chOff x="0" y="0"/>
          <a:chExt cx="0" cy="0"/>
        </a:xfrm>
      </p:grpSpPr>
      <p:pic>
        <p:nvPicPr>
          <p:cNvPr id="606" name="Google Shape;606;p41"/>
          <p:cNvPicPr preferRelativeResize="0"/>
          <p:nvPr/>
        </p:nvPicPr>
        <p:blipFill>
          <a:blip r:embed="rId3">
            <a:alphaModFix/>
          </a:blip>
          <a:stretch>
            <a:fillRect/>
          </a:stretch>
        </p:blipFill>
        <p:spPr>
          <a:xfrm>
            <a:off x="55227" y="0"/>
            <a:ext cx="18177546" cy="10287000"/>
          </a:xfrm>
          <a:prstGeom prst="rect">
            <a:avLst/>
          </a:prstGeom>
          <a:noFill/>
          <a:ln>
            <a:noFill/>
          </a:ln>
        </p:spPr>
      </p:pic>
      <p:cxnSp>
        <p:nvCxnSpPr>
          <p:cNvPr id="607" name="Google Shape;607;p41"/>
          <p:cNvCxnSpPr/>
          <p:nvPr/>
        </p:nvCxnSpPr>
        <p:spPr>
          <a:xfrm>
            <a:off x="1028700" y="9592762"/>
            <a:ext cx="16230600" cy="0"/>
          </a:xfrm>
          <a:prstGeom prst="straightConnector1">
            <a:avLst/>
          </a:prstGeom>
          <a:noFill/>
          <a:ln w="47625" cap="flat" cmpd="sng">
            <a:solidFill>
              <a:srgbClr val="FFFFFF"/>
            </a:solidFill>
            <a:prstDash val="dot"/>
            <a:round/>
            <a:headEnd type="none" w="sm" len="sm"/>
            <a:tailEnd type="none" w="sm" len="sm"/>
          </a:ln>
        </p:spPr>
      </p:cxnSp>
      <p:sp>
        <p:nvSpPr>
          <p:cNvPr id="608" name="Google Shape;608;p41"/>
          <p:cNvSpPr txBox="1"/>
          <p:nvPr/>
        </p:nvSpPr>
        <p:spPr>
          <a:xfrm>
            <a:off x="2253075" y="1599700"/>
            <a:ext cx="9644400" cy="1493400"/>
          </a:xfrm>
          <a:prstGeom prst="rect">
            <a:avLst/>
          </a:prstGeom>
          <a:noFill/>
          <a:ln>
            <a:noFill/>
          </a:ln>
          <a:effectLst>
            <a:outerShdw blurRad="200025" dist="114300" dir="1620000" algn="bl" rotWithShape="0">
              <a:srgbClr val="888888">
                <a:alpha val="2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US" sz="3800" i="1">
                <a:solidFill>
                  <a:schemeClr val="lt1"/>
                </a:solidFill>
                <a:highlight>
                  <a:srgbClr val="FF0000"/>
                </a:highlight>
                <a:latin typeface="Roboto Serif"/>
                <a:ea typeface="Roboto Serif"/>
                <a:cs typeface="Roboto Serif"/>
                <a:sym typeface="Roboto Serif"/>
              </a:rPr>
              <a:t> </a:t>
            </a:r>
            <a:r>
              <a:rPr lang="en-US" sz="3800" i="1">
                <a:solidFill>
                  <a:schemeClr val="lt1"/>
                </a:solidFill>
                <a:highlight>
                  <a:srgbClr val="FF0000"/>
                </a:highlight>
                <a:latin typeface="Roboto Black"/>
                <a:ea typeface="Roboto Black"/>
                <a:cs typeface="Roboto Black"/>
                <a:sym typeface="Roboto Black"/>
              </a:rPr>
              <a:t>I want to make a Youtube video about a baby girl gender reveal party</a:t>
            </a:r>
            <a:endParaRPr sz="3800" i="1">
              <a:solidFill>
                <a:schemeClr val="lt1"/>
              </a:solidFill>
              <a:highlight>
                <a:srgbClr val="FF0000"/>
              </a:highlight>
              <a:latin typeface="Roboto Serif"/>
              <a:ea typeface="Roboto Serif"/>
              <a:cs typeface="Roboto Serif"/>
              <a:sym typeface="Roboto Serif"/>
            </a:endParaRPr>
          </a:p>
        </p:txBody>
      </p:sp>
      <p:grpSp>
        <p:nvGrpSpPr>
          <p:cNvPr id="609" name="Google Shape;609;p41"/>
          <p:cNvGrpSpPr/>
          <p:nvPr/>
        </p:nvGrpSpPr>
        <p:grpSpPr>
          <a:xfrm>
            <a:off x="1162050" y="460938"/>
            <a:ext cx="1306898" cy="341977"/>
            <a:chOff x="1543050" y="1527738"/>
            <a:chExt cx="1306898" cy="341977"/>
          </a:xfrm>
        </p:grpSpPr>
        <p:grpSp>
          <p:nvGrpSpPr>
            <p:cNvPr id="610" name="Google Shape;610;p41"/>
            <p:cNvGrpSpPr/>
            <p:nvPr/>
          </p:nvGrpSpPr>
          <p:grpSpPr>
            <a:xfrm>
              <a:off x="1543050" y="1527738"/>
              <a:ext cx="326664" cy="341977"/>
              <a:chOff x="0" y="-38100"/>
              <a:chExt cx="812800" cy="850900"/>
            </a:xfrm>
          </p:grpSpPr>
          <p:sp>
            <p:nvSpPr>
              <p:cNvPr id="611" name="Google Shape;611;p4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w="19050" cap="sq" cmpd="sng">
                <a:solidFill>
                  <a:srgbClr val="262425"/>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1"/>
              <p:cNvSpPr txBox="1"/>
              <p:nvPr/>
            </p:nvSpPr>
            <p:spPr>
              <a:xfrm>
                <a:off x="76200" y="-38100"/>
                <a:ext cx="660300" cy="774600"/>
              </a:xfrm>
              <a:prstGeom prst="rect">
                <a:avLst/>
              </a:prstGeom>
              <a:noFill/>
              <a:ln>
                <a:noFill/>
              </a:ln>
            </p:spPr>
            <p:txBody>
              <a:bodyPr spcFirstLastPara="1" wrap="square" lIns="50800" tIns="50800" rIns="50800" bIns="50800" anchor="ctr" anchorCtr="0">
                <a:noAutofit/>
              </a:bodyPr>
              <a:lstStyle/>
              <a:p>
                <a:pPr marL="0" marR="0" lvl="0" indent="0" algn="ctr" rtl="0">
                  <a:lnSpc>
                    <a:spcPct val="19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13" name="Google Shape;613;p41"/>
            <p:cNvGrpSpPr/>
            <p:nvPr/>
          </p:nvGrpSpPr>
          <p:grpSpPr>
            <a:xfrm>
              <a:off x="2523284" y="1527738"/>
              <a:ext cx="326664" cy="341977"/>
              <a:chOff x="0" y="-38100"/>
              <a:chExt cx="812800" cy="850900"/>
            </a:xfrm>
          </p:grpSpPr>
          <p:sp>
            <p:nvSpPr>
              <p:cNvPr id="614" name="Google Shape;614;p4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cmpd="sng">
                <a:solidFill>
                  <a:srgbClr val="262425"/>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1"/>
              <p:cNvSpPr txBox="1"/>
              <p:nvPr/>
            </p:nvSpPr>
            <p:spPr>
              <a:xfrm>
                <a:off x="76200" y="-38100"/>
                <a:ext cx="660300" cy="774600"/>
              </a:xfrm>
              <a:prstGeom prst="rect">
                <a:avLst/>
              </a:prstGeom>
              <a:noFill/>
              <a:ln>
                <a:noFill/>
              </a:ln>
            </p:spPr>
            <p:txBody>
              <a:bodyPr spcFirstLastPara="1" wrap="square" lIns="50800" tIns="50800" rIns="50800" bIns="50800" anchor="ctr" anchorCtr="0">
                <a:noAutofit/>
              </a:bodyPr>
              <a:lstStyle/>
              <a:p>
                <a:pPr marL="0" marR="0" lvl="0" indent="0" algn="ctr" rtl="0">
                  <a:lnSpc>
                    <a:spcPct val="19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16" name="Google Shape;616;p41"/>
            <p:cNvGrpSpPr/>
            <p:nvPr/>
          </p:nvGrpSpPr>
          <p:grpSpPr>
            <a:xfrm>
              <a:off x="2034720" y="1527738"/>
              <a:ext cx="326664" cy="341977"/>
              <a:chOff x="0" y="-38100"/>
              <a:chExt cx="812800" cy="850900"/>
            </a:xfrm>
          </p:grpSpPr>
          <p:sp>
            <p:nvSpPr>
              <p:cNvPr id="617" name="Google Shape;617;p4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w="19050" cap="sq" cmpd="sng">
                <a:solidFill>
                  <a:srgbClr val="262425"/>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1"/>
              <p:cNvSpPr txBox="1"/>
              <p:nvPr/>
            </p:nvSpPr>
            <p:spPr>
              <a:xfrm>
                <a:off x="76200" y="-38100"/>
                <a:ext cx="660300" cy="774600"/>
              </a:xfrm>
              <a:prstGeom prst="rect">
                <a:avLst/>
              </a:prstGeom>
              <a:noFill/>
              <a:ln>
                <a:noFill/>
              </a:ln>
            </p:spPr>
            <p:txBody>
              <a:bodyPr spcFirstLastPara="1" wrap="square" lIns="50800" tIns="50800" rIns="50800" bIns="50800" anchor="ctr" anchorCtr="0">
                <a:noAutofit/>
              </a:bodyPr>
              <a:lstStyle/>
              <a:p>
                <a:pPr marL="0" marR="0" lvl="0" indent="0" algn="ctr" rtl="0">
                  <a:lnSpc>
                    <a:spcPct val="19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cxnSp>
        <p:nvCxnSpPr>
          <p:cNvPr id="619" name="Google Shape;619;p41"/>
          <p:cNvCxnSpPr/>
          <p:nvPr/>
        </p:nvCxnSpPr>
        <p:spPr>
          <a:xfrm>
            <a:off x="3041650" y="614838"/>
            <a:ext cx="16354500" cy="34200"/>
          </a:xfrm>
          <a:prstGeom prst="straightConnector1">
            <a:avLst/>
          </a:prstGeom>
          <a:noFill/>
          <a:ln w="38100" cap="flat" cmpd="sng">
            <a:solidFill>
              <a:srgbClr val="999999"/>
            </a:solidFill>
            <a:prstDash val="dot"/>
            <a:round/>
            <a:headEnd type="none" w="med" len="med"/>
            <a:tailEnd type="none" w="med" len="med"/>
          </a:ln>
        </p:spPr>
      </p:cxnSp>
      <p:sp>
        <p:nvSpPr>
          <p:cNvPr id="620" name="Google Shape;620;p41"/>
          <p:cNvSpPr txBox="1"/>
          <p:nvPr/>
        </p:nvSpPr>
        <p:spPr>
          <a:xfrm>
            <a:off x="207625" y="1631025"/>
            <a:ext cx="1880400" cy="9438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US" sz="3600" i="1">
                <a:solidFill>
                  <a:schemeClr val="lt1"/>
                </a:solidFill>
                <a:latin typeface="Roboto Serif"/>
                <a:ea typeface="Roboto Serif"/>
                <a:cs typeface="Roboto Serif"/>
                <a:sym typeface="Roboto Serif"/>
              </a:rPr>
              <a:t>task:</a:t>
            </a:r>
            <a:endParaRPr sz="3600" i="1">
              <a:solidFill>
                <a:schemeClr val="lt1"/>
              </a:solidFill>
              <a:latin typeface="Roboto Serif"/>
              <a:ea typeface="Roboto Serif"/>
              <a:cs typeface="Roboto Serif"/>
              <a:sym typeface="Roboto Serif"/>
            </a:endParaRPr>
          </a:p>
        </p:txBody>
      </p:sp>
      <p:sp>
        <p:nvSpPr>
          <p:cNvPr id="621" name="Google Shape;621;p41"/>
          <p:cNvSpPr txBox="1"/>
          <p:nvPr/>
        </p:nvSpPr>
        <p:spPr>
          <a:xfrm>
            <a:off x="1390650" y="4729550"/>
            <a:ext cx="9644400" cy="2818200"/>
          </a:xfrm>
          <a:prstGeom prst="rect">
            <a:avLst/>
          </a:prstGeom>
          <a:noFill/>
          <a:ln>
            <a:noFill/>
          </a:ln>
          <a:effectLst>
            <a:outerShdw blurRad="200025" dist="114300" dir="1620000" algn="bl" rotWithShape="0">
              <a:srgbClr val="888888">
                <a:alpha val="20000"/>
              </a:srgbClr>
            </a:outerShdw>
          </a:effectLst>
        </p:spPr>
        <p:txBody>
          <a:bodyPr spcFirstLastPara="1" wrap="square" lIns="91425" tIns="91425" rIns="91425" bIns="91425" anchor="t" anchorCtr="0">
            <a:noAutofit/>
          </a:bodyPr>
          <a:lstStyle/>
          <a:p>
            <a:pPr marL="457200" lvl="0" indent="-406400" algn="l" rtl="0">
              <a:spcBef>
                <a:spcPts val="0"/>
              </a:spcBef>
              <a:spcAft>
                <a:spcPts val="0"/>
              </a:spcAft>
              <a:buClr>
                <a:schemeClr val="lt1"/>
              </a:buClr>
              <a:buSzPts val="2800"/>
              <a:buFont typeface="Roboto"/>
              <a:buAutoNum type="arabicPeriod"/>
            </a:pPr>
            <a:r>
              <a:rPr lang="en-US" sz="2800">
                <a:solidFill>
                  <a:schemeClr val="lt1"/>
                </a:solidFill>
                <a:latin typeface="Roboto"/>
                <a:ea typeface="Roboto"/>
                <a:cs typeface="Roboto"/>
                <a:sym typeface="Roboto"/>
              </a:rPr>
              <a:t>Preprocess the prompt (get keyword)</a:t>
            </a:r>
            <a:endParaRPr sz="2800">
              <a:solidFill>
                <a:schemeClr val="lt1"/>
              </a:solidFill>
              <a:latin typeface="Roboto"/>
              <a:ea typeface="Roboto"/>
              <a:cs typeface="Roboto"/>
              <a:sym typeface="Roboto"/>
            </a:endParaRPr>
          </a:p>
          <a:p>
            <a:pPr marL="457200" lvl="0" indent="-406400" algn="l" rtl="0">
              <a:spcBef>
                <a:spcPts val="0"/>
              </a:spcBef>
              <a:spcAft>
                <a:spcPts val="0"/>
              </a:spcAft>
              <a:buClr>
                <a:schemeClr val="lt1"/>
              </a:buClr>
              <a:buSzPts val="2800"/>
              <a:buFont typeface="Roboto"/>
              <a:buAutoNum type="arabicPeriod"/>
            </a:pPr>
            <a:r>
              <a:rPr lang="en-US" sz="2800">
                <a:solidFill>
                  <a:schemeClr val="lt1"/>
                </a:solidFill>
                <a:latin typeface="Roboto"/>
                <a:ea typeface="Roboto"/>
                <a:cs typeface="Roboto"/>
                <a:sym typeface="Roboto"/>
              </a:rPr>
              <a:t>Add prompt keyword to list of important keywords for the topic</a:t>
            </a:r>
            <a:endParaRPr sz="2800">
              <a:solidFill>
                <a:schemeClr val="lt1"/>
              </a:solidFill>
              <a:latin typeface="Roboto"/>
              <a:ea typeface="Roboto"/>
              <a:cs typeface="Roboto"/>
              <a:sym typeface="Roboto"/>
            </a:endParaRPr>
          </a:p>
          <a:p>
            <a:pPr marL="457200" lvl="0" indent="-406400" algn="l" rtl="0">
              <a:spcBef>
                <a:spcPts val="0"/>
              </a:spcBef>
              <a:spcAft>
                <a:spcPts val="0"/>
              </a:spcAft>
              <a:buClr>
                <a:schemeClr val="lt1"/>
              </a:buClr>
              <a:buSzPts val="2800"/>
              <a:buFont typeface="Roboto"/>
              <a:buAutoNum type="arabicPeriod"/>
            </a:pPr>
            <a:r>
              <a:rPr lang="en-US" sz="2800">
                <a:solidFill>
                  <a:schemeClr val="lt1"/>
                </a:solidFill>
                <a:latin typeface="Roboto"/>
                <a:ea typeface="Roboto"/>
                <a:cs typeface="Roboto"/>
                <a:sym typeface="Roboto"/>
              </a:rPr>
              <a:t>Push prompt into LLM with sample dataset</a:t>
            </a:r>
            <a:endParaRPr sz="2800">
              <a:solidFill>
                <a:schemeClr val="lt1"/>
              </a:solidFill>
              <a:latin typeface="Roboto"/>
              <a:ea typeface="Roboto"/>
              <a:cs typeface="Roboto"/>
              <a:sym typeface="Roboto"/>
            </a:endParaRPr>
          </a:p>
          <a:p>
            <a:pPr marL="457200" lvl="0" indent="-406400" algn="l" rtl="0">
              <a:spcBef>
                <a:spcPts val="0"/>
              </a:spcBef>
              <a:spcAft>
                <a:spcPts val="0"/>
              </a:spcAft>
              <a:buClr>
                <a:schemeClr val="lt1"/>
              </a:buClr>
              <a:buSzPts val="2800"/>
              <a:buFont typeface="Roboto"/>
              <a:buAutoNum type="arabicPeriod"/>
            </a:pPr>
            <a:r>
              <a:rPr lang="en-US" sz="2800" b="1" i="1">
                <a:solidFill>
                  <a:schemeClr val="lt1"/>
                </a:solidFill>
                <a:highlight>
                  <a:srgbClr val="FF0000"/>
                </a:highlight>
                <a:latin typeface="Roboto"/>
                <a:ea typeface="Roboto"/>
                <a:cs typeface="Roboto"/>
                <a:sym typeface="Roboto"/>
              </a:rPr>
              <a:t>Score the output based on our framework</a:t>
            </a:r>
            <a:endParaRPr sz="2800" b="1" i="1">
              <a:solidFill>
                <a:schemeClr val="lt1"/>
              </a:solidFill>
              <a:highlight>
                <a:srgbClr val="FF0000"/>
              </a:highlight>
              <a:latin typeface="Roboto"/>
              <a:ea typeface="Roboto"/>
              <a:cs typeface="Roboto"/>
              <a:sym typeface="Roboto"/>
            </a:endParaRPr>
          </a:p>
          <a:p>
            <a:pPr marL="457200" lvl="0" indent="-406400" algn="l" rtl="0">
              <a:spcBef>
                <a:spcPts val="0"/>
              </a:spcBef>
              <a:spcAft>
                <a:spcPts val="0"/>
              </a:spcAft>
              <a:buClr>
                <a:schemeClr val="lt1"/>
              </a:buClr>
              <a:buSzPts val="2800"/>
              <a:buFont typeface="Roboto"/>
              <a:buAutoNum type="arabicPeriod"/>
            </a:pPr>
            <a:r>
              <a:rPr lang="en-US" sz="2800" b="1" i="1">
                <a:solidFill>
                  <a:schemeClr val="lt1"/>
                </a:solidFill>
                <a:highlight>
                  <a:srgbClr val="FF0000"/>
                </a:highlight>
                <a:latin typeface="Roboto"/>
                <a:ea typeface="Roboto"/>
                <a:cs typeface="Roboto"/>
                <a:sym typeface="Roboto"/>
              </a:rPr>
              <a:t>Push out the prompt if the score passes</a:t>
            </a:r>
            <a:endParaRPr sz="2800" b="1" i="1">
              <a:solidFill>
                <a:schemeClr val="lt1"/>
              </a:solidFill>
              <a:highlight>
                <a:srgbClr val="FF0000"/>
              </a:highlight>
              <a:latin typeface="Roboto"/>
              <a:ea typeface="Roboto"/>
              <a:cs typeface="Roboto"/>
              <a:sym typeface="Roboto"/>
            </a:endParaRPr>
          </a:p>
        </p:txBody>
      </p:sp>
      <p:sp>
        <p:nvSpPr>
          <p:cNvPr id="622" name="Google Shape;622;p41"/>
          <p:cNvSpPr txBox="1"/>
          <p:nvPr/>
        </p:nvSpPr>
        <p:spPr>
          <a:xfrm>
            <a:off x="218300" y="3865800"/>
            <a:ext cx="5838900" cy="9438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US" sz="3600" i="1">
                <a:solidFill>
                  <a:schemeClr val="lt1"/>
                </a:solidFill>
                <a:latin typeface="Roboto Serif"/>
                <a:ea typeface="Roboto Serif"/>
                <a:cs typeface="Roboto Serif"/>
                <a:sym typeface="Roboto Serif"/>
              </a:rPr>
              <a:t>what the app will do:</a:t>
            </a:r>
            <a:endParaRPr sz="3600" i="1">
              <a:solidFill>
                <a:schemeClr val="lt1"/>
              </a:solidFill>
              <a:latin typeface="Roboto Serif"/>
              <a:ea typeface="Roboto Serif"/>
              <a:cs typeface="Roboto Serif"/>
              <a:sym typeface="Roboto Serif"/>
            </a:endParaRPr>
          </a:p>
        </p:txBody>
      </p:sp>
      <p:sp>
        <p:nvSpPr>
          <p:cNvPr id="623" name="Google Shape;623;p41"/>
          <p:cNvSpPr/>
          <p:nvPr/>
        </p:nvSpPr>
        <p:spPr>
          <a:xfrm>
            <a:off x="1162052" y="8693302"/>
            <a:ext cx="543913" cy="578605"/>
          </a:xfrm>
          <a:custGeom>
            <a:avLst/>
            <a:gdLst/>
            <a:ahLst/>
            <a:cxnLst/>
            <a:rect l="l" t="t" r="r" b="b"/>
            <a:pathLst>
              <a:path w="1264915" h="1377630" extrusionOk="0">
                <a:moveTo>
                  <a:pt x="1264915" y="0"/>
                </a:moveTo>
                <a:lnTo>
                  <a:pt x="0" y="0"/>
                </a:lnTo>
                <a:lnTo>
                  <a:pt x="0" y="1377630"/>
                </a:lnTo>
                <a:lnTo>
                  <a:pt x="1264915" y="1377630"/>
                </a:lnTo>
                <a:lnTo>
                  <a:pt x="1264915" y="0"/>
                </a:lnTo>
                <a:close/>
              </a:path>
            </a:pathLst>
          </a:custGeom>
          <a:blipFill rotWithShape="1">
            <a:blip r:embed="rId4">
              <a:alphaModFix/>
            </a:blip>
            <a:stretch>
              <a:fillRect/>
            </a:stretch>
          </a:blipFill>
          <a:ln>
            <a:noFill/>
          </a:ln>
        </p:spPr>
        <p:txBody>
          <a:bodyPr/>
          <a:lstStyle/>
          <a:p>
            <a:endParaRPr lang="en-US"/>
          </a:p>
        </p:txBody>
      </p:sp>
      <p:sp>
        <p:nvSpPr>
          <p:cNvPr id="624" name="Google Shape;624;p41"/>
          <p:cNvSpPr txBox="1"/>
          <p:nvPr/>
        </p:nvSpPr>
        <p:spPr>
          <a:xfrm>
            <a:off x="1920300" y="8622450"/>
            <a:ext cx="4036500" cy="72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i="1">
                <a:solidFill>
                  <a:schemeClr val="lt1"/>
                </a:solidFill>
                <a:latin typeface="Roboto Serif"/>
                <a:ea typeface="Roboto Serif"/>
                <a:cs typeface="Roboto Serif"/>
                <a:sym typeface="Roboto Serif"/>
              </a:rPr>
              <a:t>Scoring framework</a:t>
            </a:r>
            <a:endParaRPr sz="3000" i="1">
              <a:solidFill>
                <a:schemeClr val="lt1"/>
              </a:solidFill>
              <a:latin typeface="Roboto Serif"/>
              <a:ea typeface="Roboto Serif"/>
              <a:cs typeface="Roboto Serif"/>
              <a:sym typeface="Roboto Serif"/>
            </a:endParaRPr>
          </a:p>
        </p:txBody>
      </p:sp>
      <p:grpSp>
        <p:nvGrpSpPr>
          <p:cNvPr id="625" name="Google Shape;625;p41"/>
          <p:cNvGrpSpPr/>
          <p:nvPr/>
        </p:nvGrpSpPr>
        <p:grpSpPr>
          <a:xfrm>
            <a:off x="10783450" y="1613535"/>
            <a:ext cx="6816850" cy="9439017"/>
            <a:chOff x="10250050" y="1613535"/>
            <a:chExt cx="6816850" cy="9439017"/>
          </a:xfrm>
        </p:grpSpPr>
        <p:sp>
          <p:nvSpPr>
            <p:cNvPr id="626" name="Google Shape;626;p41"/>
            <p:cNvSpPr/>
            <p:nvPr/>
          </p:nvSpPr>
          <p:spPr>
            <a:xfrm rot="8594">
              <a:off x="11615122" y="1620075"/>
              <a:ext cx="5243178" cy="9425938"/>
            </a:xfrm>
            <a:custGeom>
              <a:avLst/>
              <a:gdLst/>
              <a:ahLst/>
              <a:cxnLst/>
              <a:rect l="l" t="t" r="r" b="b"/>
              <a:pathLst>
                <a:path w="5243162" h="9425909" extrusionOk="0">
                  <a:moveTo>
                    <a:pt x="0" y="0"/>
                  </a:moveTo>
                  <a:lnTo>
                    <a:pt x="5243162" y="0"/>
                  </a:lnTo>
                  <a:lnTo>
                    <a:pt x="5243162" y="9425909"/>
                  </a:lnTo>
                  <a:lnTo>
                    <a:pt x="0" y="9425909"/>
                  </a:lnTo>
                  <a:lnTo>
                    <a:pt x="0" y="0"/>
                  </a:lnTo>
                  <a:close/>
                </a:path>
              </a:pathLst>
            </a:custGeom>
            <a:blipFill rotWithShape="1">
              <a:blip r:embed="rId5">
                <a:alphaModFix/>
              </a:blip>
              <a:stretch>
                <a:fillRect/>
              </a:stretch>
            </a:blipFill>
            <a:ln>
              <a:noFill/>
            </a:ln>
          </p:spPr>
          <p:txBody>
            <a:bodyPr/>
            <a:lstStyle/>
            <a:p>
              <a:endParaRPr lang="en-US"/>
            </a:p>
          </p:txBody>
        </p:sp>
        <p:pic>
          <p:nvPicPr>
            <p:cNvPr id="627" name="Google Shape;627;p41"/>
            <p:cNvPicPr preferRelativeResize="0"/>
            <p:nvPr/>
          </p:nvPicPr>
          <p:blipFill rotWithShape="1">
            <a:blip r:embed="rId6">
              <a:alphaModFix/>
            </a:blip>
            <a:srcRect l="31034" t="12734" r="30508" b="38565"/>
            <a:stretch/>
          </p:blipFill>
          <p:spPr>
            <a:xfrm>
              <a:off x="11709950" y="2864500"/>
              <a:ext cx="5053000" cy="6919250"/>
            </a:xfrm>
            <a:prstGeom prst="rect">
              <a:avLst/>
            </a:prstGeom>
            <a:noFill/>
            <a:ln>
              <a:noFill/>
            </a:ln>
          </p:spPr>
        </p:pic>
        <p:pic>
          <p:nvPicPr>
            <p:cNvPr id="628" name="Google Shape;628;p41"/>
            <p:cNvPicPr preferRelativeResize="0"/>
            <p:nvPr/>
          </p:nvPicPr>
          <p:blipFill rotWithShape="1">
            <a:blip r:embed="rId7">
              <a:alphaModFix/>
            </a:blip>
            <a:srcRect/>
            <a:stretch/>
          </p:blipFill>
          <p:spPr>
            <a:xfrm>
              <a:off x="10250050" y="3213500"/>
              <a:ext cx="6816850" cy="1007075"/>
            </a:xfrm>
            <a:prstGeom prst="rect">
              <a:avLst/>
            </a:prstGeom>
            <a:noFill/>
            <a:ln>
              <a:noFill/>
            </a:ln>
            <a:effectLst>
              <a:outerShdw blurRad="57150" dist="19050" dir="5400000" algn="bl" rotWithShape="0">
                <a:srgbClr val="000000">
                  <a:alpha val="60000"/>
                </a:srgbClr>
              </a:outerShdw>
            </a:effectLst>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pic>
        <p:nvPicPr>
          <p:cNvPr id="633" name="Google Shape;633;p42"/>
          <p:cNvPicPr preferRelativeResize="0"/>
          <p:nvPr/>
        </p:nvPicPr>
        <p:blipFill>
          <a:blip r:embed="rId3">
            <a:alphaModFix/>
          </a:blip>
          <a:stretch>
            <a:fillRect/>
          </a:stretch>
        </p:blipFill>
        <p:spPr>
          <a:xfrm>
            <a:off x="55227" y="0"/>
            <a:ext cx="18177546" cy="10287000"/>
          </a:xfrm>
          <a:prstGeom prst="rect">
            <a:avLst/>
          </a:prstGeom>
          <a:noFill/>
          <a:ln>
            <a:noFill/>
          </a:ln>
        </p:spPr>
      </p:pic>
      <p:sp>
        <p:nvSpPr>
          <p:cNvPr id="634" name="Google Shape;634;p42"/>
          <p:cNvSpPr/>
          <p:nvPr/>
        </p:nvSpPr>
        <p:spPr>
          <a:xfrm>
            <a:off x="7535313" y="2022413"/>
            <a:ext cx="3217374" cy="1197504"/>
          </a:xfrm>
          <a:prstGeom prst="flowChartTerminator">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lt1"/>
                </a:solidFill>
                <a:latin typeface="Calibri"/>
                <a:ea typeface="Calibri"/>
                <a:cs typeface="Calibri"/>
                <a:sym typeface="Calibri"/>
              </a:rPr>
              <a:t>What is the concept</a:t>
            </a:r>
            <a:br>
              <a:rPr lang="en-US" sz="2400" b="1">
                <a:solidFill>
                  <a:schemeClr val="lt1"/>
                </a:solidFill>
                <a:latin typeface="Calibri"/>
                <a:ea typeface="Calibri"/>
                <a:cs typeface="Calibri"/>
                <a:sym typeface="Calibri"/>
              </a:rPr>
            </a:br>
            <a:r>
              <a:rPr lang="en-US" sz="2400" b="1">
                <a:solidFill>
                  <a:schemeClr val="lt1"/>
                </a:solidFill>
                <a:latin typeface="Calibri"/>
                <a:ea typeface="Calibri"/>
                <a:cs typeface="Calibri"/>
                <a:sym typeface="Calibri"/>
              </a:rPr>
              <a:t>of your video?</a:t>
            </a:r>
            <a:endParaRPr sz="2400" b="1">
              <a:solidFill>
                <a:schemeClr val="lt1"/>
              </a:solidFill>
              <a:latin typeface="Calibri"/>
              <a:ea typeface="Calibri"/>
              <a:cs typeface="Calibri"/>
              <a:sym typeface="Calibri"/>
            </a:endParaRPr>
          </a:p>
        </p:txBody>
      </p:sp>
      <p:sp>
        <p:nvSpPr>
          <p:cNvPr id="635" name="Google Shape;635;p42"/>
          <p:cNvSpPr/>
          <p:nvPr/>
        </p:nvSpPr>
        <p:spPr>
          <a:xfrm>
            <a:off x="7390950" y="3962973"/>
            <a:ext cx="3506100" cy="1380600"/>
          </a:xfrm>
          <a:prstGeom prst="roundRect">
            <a:avLst>
              <a:gd name="adj" fmla="val 36750"/>
            </a:avLst>
          </a:prstGeom>
          <a:solidFill>
            <a:srgbClr val="C5182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lt1"/>
                </a:solidFill>
                <a:latin typeface="Calibri"/>
                <a:ea typeface="Calibri"/>
                <a:cs typeface="Calibri"/>
                <a:sym typeface="Calibri"/>
              </a:rPr>
              <a:t>Large language model</a:t>
            </a:r>
            <a:endParaRPr sz="2400" b="1">
              <a:solidFill>
                <a:schemeClr val="lt1"/>
              </a:solidFill>
              <a:latin typeface="Calibri"/>
              <a:ea typeface="Calibri"/>
              <a:cs typeface="Calibri"/>
              <a:sym typeface="Calibri"/>
            </a:endParaRPr>
          </a:p>
        </p:txBody>
      </p:sp>
      <p:cxnSp>
        <p:nvCxnSpPr>
          <p:cNvPr id="636" name="Google Shape;636;p42"/>
          <p:cNvCxnSpPr>
            <a:stCxn id="634" idx="2"/>
            <a:endCxn id="635" idx="0"/>
          </p:cNvCxnSpPr>
          <p:nvPr/>
        </p:nvCxnSpPr>
        <p:spPr>
          <a:xfrm>
            <a:off x="9144000" y="3219917"/>
            <a:ext cx="0" cy="743100"/>
          </a:xfrm>
          <a:prstGeom prst="straightConnector1">
            <a:avLst/>
          </a:prstGeom>
          <a:noFill/>
          <a:ln w="9525" cap="flat" cmpd="sng">
            <a:solidFill>
              <a:schemeClr val="dk2"/>
            </a:solidFill>
            <a:prstDash val="solid"/>
            <a:round/>
            <a:headEnd type="none" w="med" len="med"/>
            <a:tailEnd type="triangle" w="med" len="med"/>
          </a:ln>
        </p:spPr>
      </p:cxnSp>
      <p:sp>
        <p:nvSpPr>
          <p:cNvPr id="637" name="Google Shape;637;p42"/>
          <p:cNvSpPr/>
          <p:nvPr/>
        </p:nvSpPr>
        <p:spPr>
          <a:xfrm>
            <a:off x="8159658" y="6284825"/>
            <a:ext cx="1968678" cy="1197504"/>
          </a:xfrm>
          <a:prstGeom prst="flowChartTerminator">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1"/>
                </a:solidFill>
                <a:latin typeface="Calibri"/>
                <a:ea typeface="Calibri"/>
                <a:cs typeface="Calibri"/>
                <a:sym typeface="Calibri"/>
              </a:rPr>
              <a:t>Tags</a:t>
            </a:r>
            <a:endParaRPr sz="2400" b="1">
              <a:solidFill>
                <a:schemeClr val="dk1"/>
              </a:solidFill>
              <a:latin typeface="Calibri"/>
              <a:ea typeface="Calibri"/>
              <a:cs typeface="Calibri"/>
              <a:sym typeface="Calibri"/>
            </a:endParaRPr>
          </a:p>
        </p:txBody>
      </p:sp>
      <p:sp>
        <p:nvSpPr>
          <p:cNvPr id="638" name="Google Shape;638;p42"/>
          <p:cNvSpPr/>
          <p:nvPr/>
        </p:nvSpPr>
        <p:spPr>
          <a:xfrm>
            <a:off x="3058370" y="6284825"/>
            <a:ext cx="1968678" cy="1197504"/>
          </a:xfrm>
          <a:prstGeom prst="flowChartTerminator">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1"/>
                </a:solidFill>
                <a:latin typeface="Calibri"/>
                <a:ea typeface="Calibri"/>
                <a:cs typeface="Calibri"/>
                <a:sym typeface="Calibri"/>
              </a:rPr>
              <a:t>Title</a:t>
            </a:r>
            <a:endParaRPr sz="2400" b="1">
              <a:solidFill>
                <a:schemeClr val="dk1"/>
              </a:solidFill>
              <a:latin typeface="Calibri"/>
              <a:ea typeface="Calibri"/>
              <a:cs typeface="Calibri"/>
              <a:sym typeface="Calibri"/>
            </a:endParaRPr>
          </a:p>
        </p:txBody>
      </p:sp>
      <p:sp>
        <p:nvSpPr>
          <p:cNvPr id="639" name="Google Shape;639;p42"/>
          <p:cNvSpPr/>
          <p:nvPr/>
        </p:nvSpPr>
        <p:spPr>
          <a:xfrm>
            <a:off x="13260933" y="6284825"/>
            <a:ext cx="1968678" cy="1197504"/>
          </a:xfrm>
          <a:prstGeom prst="flowChartTerminator">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1"/>
                </a:solidFill>
                <a:latin typeface="Calibri"/>
                <a:ea typeface="Calibri"/>
                <a:cs typeface="Calibri"/>
                <a:sym typeface="Calibri"/>
              </a:rPr>
              <a:t>Desc</a:t>
            </a:r>
            <a:endParaRPr sz="2400" b="1">
              <a:solidFill>
                <a:schemeClr val="dk1"/>
              </a:solidFill>
              <a:latin typeface="Calibri"/>
              <a:ea typeface="Calibri"/>
              <a:cs typeface="Calibri"/>
              <a:sym typeface="Calibri"/>
            </a:endParaRPr>
          </a:p>
        </p:txBody>
      </p:sp>
      <p:cxnSp>
        <p:nvCxnSpPr>
          <p:cNvPr id="640" name="Google Shape;640;p42"/>
          <p:cNvCxnSpPr>
            <a:stCxn id="635" idx="2"/>
            <a:endCxn id="637" idx="0"/>
          </p:cNvCxnSpPr>
          <p:nvPr/>
        </p:nvCxnSpPr>
        <p:spPr>
          <a:xfrm>
            <a:off x="9144000" y="5343573"/>
            <a:ext cx="0" cy="941400"/>
          </a:xfrm>
          <a:prstGeom prst="straightConnector1">
            <a:avLst/>
          </a:prstGeom>
          <a:noFill/>
          <a:ln w="9525" cap="flat" cmpd="sng">
            <a:solidFill>
              <a:schemeClr val="dk2"/>
            </a:solidFill>
            <a:prstDash val="solid"/>
            <a:round/>
            <a:headEnd type="none" w="med" len="med"/>
            <a:tailEnd type="triangle" w="med" len="med"/>
          </a:ln>
        </p:spPr>
      </p:cxnSp>
      <p:cxnSp>
        <p:nvCxnSpPr>
          <p:cNvPr id="641" name="Google Shape;641;p42"/>
          <p:cNvCxnSpPr/>
          <p:nvPr/>
        </p:nvCxnSpPr>
        <p:spPr>
          <a:xfrm rot="10800000">
            <a:off x="4041825" y="5814275"/>
            <a:ext cx="10201800" cy="0"/>
          </a:xfrm>
          <a:prstGeom prst="straightConnector1">
            <a:avLst/>
          </a:prstGeom>
          <a:noFill/>
          <a:ln w="9525" cap="flat" cmpd="sng">
            <a:solidFill>
              <a:schemeClr val="dk2"/>
            </a:solidFill>
            <a:prstDash val="solid"/>
            <a:round/>
            <a:headEnd type="none" w="med" len="med"/>
            <a:tailEnd type="none" w="med" len="med"/>
          </a:ln>
        </p:spPr>
      </p:cxnSp>
      <p:cxnSp>
        <p:nvCxnSpPr>
          <p:cNvPr id="642" name="Google Shape;642;p42"/>
          <p:cNvCxnSpPr>
            <a:endCxn id="638" idx="0"/>
          </p:cNvCxnSpPr>
          <p:nvPr/>
        </p:nvCxnSpPr>
        <p:spPr>
          <a:xfrm>
            <a:off x="4042709" y="5815325"/>
            <a:ext cx="0" cy="469500"/>
          </a:xfrm>
          <a:prstGeom prst="straightConnector1">
            <a:avLst/>
          </a:prstGeom>
          <a:noFill/>
          <a:ln w="9525" cap="flat" cmpd="sng">
            <a:solidFill>
              <a:schemeClr val="dk2"/>
            </a:solidFill>
            <a:prstDash val="solid"/>
            <a:round/>
            <a:headEnd type="none" w="med" len="med"/>
            <a:tailEnd type="triangle" w="med" len="med"/>
          </a:ln>
        </p:spPr>
      </p:cxnSp>
      <p:cxnSp>
        <p:nvCxnSpPr>
          <p:cNvPr id="643" name="Google Shape;643;p42"/>
          <p:cNvCxnSpPr/>
          <p:nvPr/>
        </p:nvCxnSpPr>
        <p:spPr>
          <a:xfrm>
            <a:off x="14245263" y="5815475"/>
            <a:ext cx="0" cy="469500"/>
          </a:xfrm>
          <a:prstGeom prst="straightConnector1">
            <a:avLst/>
          </a:prstGeom>
          <a:noFill/>
          <a:ln w="9525" cap="flat" cmpd="sng">
            <a:solidFill>
              <a:schemeClr val="dk2"/>
            </a:solidFill>
            <a:prstDash val="solid"/>
            <a:round/>
            <a:headEnd type="none" w="med" len="med"/>
            <a:tailEnd type="triangle" w="med" len="med"/>
          </a:ln>
        </p:spPr>
      </p:cxnSp>
      <p:sp>
        <p:nvSpPr>
          <p:cNvPr id="644" name="Google Shape;644;p42"/>
          <p:cNvSpPr txBox="1"/>
          <p:nvPr/>
        </p:nvSpPr>
        <p:spPr>
          <a:xfrm>
            <a:off x="11045725" y="2282625"/>
            <a:ext cx="12978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200">
                <a:solidFill>
                  <a:schemeClr val="dk1"/>
                </a:solidFill>
                <a:latin typeface="Calibri"/>
                <a:ea typeface="Calibri"/>
                <a:cs typeface="Calibri"/>
                <a:sym typeface="Calibri"/>
              </a:rPr>
              <a:t>Input</a:t>
            </a:r>
            <a:endParaRPr sz="3200">
              <a:solidFill>
                <a:schemeClr val="dk1"/>
              </a:solidFill>
              <a:latin typeface="Calibri"/>
              <a:ea typeface="Calibri"/>
              <a:cs typeface="Calibri"/>
              <a:sym typeface="Calibri"/>
            </a:endParaRPr>
          </a:p>
        </p:txBody>
      </p:sp>
      <p:sp>
        <p:nvSpPr>
          <p:cNvPr id="645" name="Google Shape;645;p42"/>
          <p:cNvSpPr txBox="1"/>
          <p:nvPr/>
        </p:nvSpPr>
        <p:spPr>
          <a:xfrm>
            <a:off x="10847725" y="6545025"/>
            <a:ext cx="16938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200">
                <a:solidFill>
                  <a:schemeClr val="dk1"/>
                </a:solidFill>
                <a:latin typeface="Calibri"/>
                <a:ea typeface="Calibri"/>
                <a:cs typeface="Calibri"/>
                <a:sym typeface="Calibri"/>
              </a:rPr>
              <a:t>Outputs</a:t>
            </a:r>
            <a:endParaRPr sz="3200">
              <a:solidFill>
                <a:schemeClr val="dk1"/>
              </a:solidFill>
              <a:latin typeface="Calibri"/>
              <a:ea typeface="Calibri"/>
              <a:cs typeface="Calibri"/>
              <a:sym typeface="Calibri"/>
            </a:endParaRPr>
          </a:p>
        </p:txBody>
      </p:sp>
      <p:sp>
        <p:nvSpPr>
          <p:cNvPr id="646" name="Google Shape;646;p42"/>
          <p:cNvSpPr txBox="1"/>
          <p:nvPr/>
        </p:nvSpPr>
        <p:spPr>
          <a:xfrm>
            <a:off x="1742313" y="7952875"/>
            <a:ext cx="4600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b="1">
                <a:solidFill>
                  <a:schemeClr val="dk1"/>
                </a:solidFill>
                <a:latin typeface="Courier New"/>
                <a:ea typeface="Courier New"/>
                <a:cs typeface="Courier New"/>
                <a:sym typeface="Courier New"/>
              </a:rPr>
              <a:t>0: Does not have the keyword(s)</a:t>
            </a:r>
            <a:endParaRPr sz="18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US" sz="1800" b="1">
                <a:solidFill>
                  <a:schemeClr val="dk1"/>
                </a:solidFill>
                <a:latin typeface="Courier New"/>
                <a:ea typeface="Courier New"/>
                <a:cs typeface="Courier New"/>
                <a:sym typeface="Courier New"/>
              </a:rPr>
              <a:t>1: Has the keyword(s)</a:t>
            </a:r>
            <a:endParaRPr sz="1800" b="1">
              <a:solidFill>
                <a:schemeClr val="dk1"/>
              </a:solidFill>
              <a:latin typeface="Courier New"/>
              <a:ea typeface="Courier New"/>
              <a:cs typeface="Courier New"/>
              <a:sym typeface="Courier New"/>
            </a:endParaRPr>
          </a:p>
        </p:txBody>
      </p:sp>
      <p:sp>
        <p:nvSpPr>
          <p:cNvPr id="647" name="Google Shape;647;p42"/>
          <p:cNvSpPr txBox="1"/>
          <p:nvPr/>
        </p:nvSpPr>
        <p:spPr>
          <a:xfrm>
            <a:off x="6581025" y="7952875"/>
            <a:ext cx="51234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latin typeface="Courier New"/>
                <a:ea typeface="Courier New"/>
                <a:cs typeface="Courier New"/>
                <a:sym typeface="Courier New"/>
              </a:rPr>
              <a:t>0: Does not have popular keywords</a:t>
            </a:r>
            <a:endParaRPr sz="1800" b="1">
              <a:latin typeface="Courier New"/>
              <a:ea typeface="Courier New"/>
              <a:cs typeface="Courier New"/>
              <a:sym typeface="Courier New"/>
            </a:endParaRPr>
          </a:p>
          <a:p>
            <a:pPr marL="0" lvl="0" indent="0" algn="l" rtl="0">
              <a:spcBef>
                <a:spcPts val="0"/>
              </a:spcBef>
              <a:spcAft>
                <a:spcPts val="0"/>
              </a:spcAft>
              <a:buNone/>
            </a:pPr>
            <a:r>
              <a:rPr lang="en-US" sz="1800" b="1">
                <a:latin typeface="Courier New"/>
                <a:ea typeface="Courier New"/>
                <a:cs typeface="Courier New"/>
                <a:sym typeface="Courier New"/>
              </a:rPr>
              <a:t>   as tags based on the topic</a:t>
            </a:r>
            <a:endParaRPr sz="1800" b="1">
              <a:latin typeface="Courier New"/>
              <a:ea typeface="Courier New"/>
              <a:cs typeface="Courier New"/>
              <a:sym typeface="Courier New"/>
            </a:endParaRPr>
          </a:p>
          <a:p>
            <a:pPr marL="0" lvl="0" indent="0" algn="l" rtl="0">
              <a:spcBef>
                <a:spcPts val="0"/>
              </a:spcBef>
              <a:spcAft>
                <a:spcPts val="0"/>
              </a:spcAft>
              <a:buNone/>
            </a:pPr>
            <a:r>
              <a:rPr lang="en-US" sz="1800" b="1">
                <a:latin typeface="Courier New"/>
                <a:ea typeface="Courier New"/>
                <a:cs typeface="Courier New"/>
                <a:sym typeface="Courier New"/>
              </a:rPr>
              <a:t>1: Has most of the popular keywords</a:t>
            </a:r>
            <a:endParaRPr sz="1800" b="1">
              <a:latin typeface="Courier New"/>
              <a:ea typeface="Courier New"/>
              <a:cs typeface="Courier New"/>
              <a:sym typeface="Courier New"/>
            </a:endParaRPr>
          </a:p>
          <a:p>
            <a:pPr marL="0" lvl="0" indent="0" algn="l" rtl="0">
              <a:spcBef>
                <a:spcPts val="0"/>
              </a:spcBef>
              <a:spcAft>
                <a:spcPts val="0"/>
              </a:spcAft>
              <a:buNone/>
            </a:pPr>
            <a:r>
              <a:rPr lang="en-US" sz="1800" b="1">
                <a:latin typeface="Courier New"/>
                <a:ea typeface="Courier New"/>
                <a:cs typeface="Courier New"/>
                <a:sym typeface="Courier New"/>
              </a:rPr>
              <a:t>   as tags based on the topic</a:t>
            </a:r>
            <a:endParaRPr sz="1800" b="1">
              <a:latin typeface="Courier New"/>
              <a:ea typeface="Courier New"/>
              <a:cs typeface="Courier New"/>
              <a:sym typeface="Courier New"/>
            </a:endParaRPr>
          </a:p>
        </p:txBody>
      </p:sp>
      <p:sp>
        <p:nvSpPr>
          <p:cNvPr id="648" name="Google Shape;648;p42"/>
          <p:cNvSpPr txBox="1"/>
          <p:nvPr/>
        </p:nvSpPr>
        <p:spPr>
          <a:xfrm>
            <a:off x="12390813" y="7952875"/>
            <a:ext cx="37089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latin typeface="Courier New"/>
                <a:ea typeface="Courier New"/>
                <a:cs typeface="Courier New"/>
                <a:sym typeface="Courier New"/>
              </a:rPr>
              <a:t>0: Not positive sentiment</a:t>
            </a:r>
            <a:endParaRPr sz="1800" b="1">
              <a:latin typeface="Courier New"/>
              <a:ea typeface="Courier New"/>
              <a:cs typeface="Courier New"/>
              <a:sym typeface="Courier New"/>
            </a:endParaRPr>
          </a:p>
          <a:p>
            <a:pPr marL="0" lvl="0" indent="0" algn="l" rtl="0">
              <a:spcBef>
                <a:spcPts val="0"/>
              </a:spcBef>
              <a:spcAft>
                <a:spcPts val="0"/>
              </a:spcAft>
              <a:buNone/>
            </a:pPr>
            <a:r>
              <a:rPr lang="en-US" sz="1800" b="1">
                <a:latin typeface="Courier New"/>
                <a:ea typeface="Courier New"/>
                <a:cs typeface="Courier New"/>
                <a:sym typeface="Courier New"/>
              </a:rPr>
              <a:t>1: Positive Sentiment</a:t>
            </a:r>
            <a:endParaRPr sz="1800" b="1">
              <a:latin typeface="Courier New"/>
              <a:ea typeface="Courier New"/>
              <a:cs typeface="Courier New"/>
              <a:sym typeface="Courier New"/>
            </a:endParaRPr>
          </a:p>
        </p:txBody>
      </p:sp>
      <p:grpSp>
        <p:nvGrpSpPr>
          <p:cNvPr id="649" name="Google Shape;649;p42"/>
          <p:cNvGrpSpPr/>
          <p:nvPr/>
        </p:nvGrpSpPr>
        <p:grpSpPr>
          <a:xfrm>
            <a:off x="933450" y="613338"/>
            <a:ext cx="1306898" cy="341977"/>
            <a:chOff x="1543050" y="1527738"/>
            <a:chExt cx="1306898" cy="341977"/>
          </a:xfrm>
        </p:grpSpPr>
        <p:grpSp>
          <p:nvGrpSpPr>
            <p:cNvPr id="650" name="Google Shape;650;p42"/>
            <p:cNvGrpSpPr/>
            <p:nvPr/>
          </p:nvGrpSpPr>
          <p:grpSpPr>
            <a:xfrm>
              <a:off x="1543050" y="1527738"/>
              <a:ext cx="326664" cy="341977"/>
              <a:chOff x="0" y="-38100"/>
              <a:chExt cx="812800" cy="850900"/>
            </a:xfrm>
          </p:grpSpPr>
          <p:sp>
            <p:nvSpPr>
              <p:cNvPr id="651" name="Google Shape;651;p4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w="19050" cap="sq" cmpd="sng">
                <a:solidFill>
                  <a:srgbClr val="262425"/>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2"/>
              <p:cNvSpPr txBox="1"/>
              <p:nvPr/>
            </p:nvSpPr>
            <p:spPr>
              <a:xfrm>
                <a:off x="76200" y="-38100"/>
                <a:ext cx="660300" cy="774600"/>
              </a:xfrm>
              <a:prstGeom prst="rect">
                <a:avLst/>
              </a:prstGeom>
              <a:noFill/>
              <a:ln>
                <a:noFill/>
              </a:ln>
            </p:spPr>
            <p:txBody>
              <a:bodyPr spcFirstLastPara="1" wrap="square" lIns="50800" tIns="50800" rIns="50800" bIns="50800" anchor="ctr" anchorCtr="0">
                <a:noAutofit/>
              </a:bodyPr>
              <a:lstStyle/>
              <a:p>
                <a:pPr marL="0" marR="0" lvl="0" indent="0" algn="ctr" rtl="0">
                  <a:lnSpc>
                    <a:spcPct val="19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53" name="Google Shape;653;p42"/>
            <p:cNvGrpSpPr/>
            <p:nvPr/>
          </p:nvGrpSpPr>
          <p:grpSpPr>
            <a:xfrm>
              <a:off x="2523284" y="1527738"/>
              <a:ext cx="326664" cy="341977"/>
              <a:chOff x="0" y="-38100"/>
              <a:chExt cx="812800" cy="850900"/>
            </a:xfrm>
          </p:grpSpPr>
          <p:sp>
            <p:nvSpPr>
              <p:cNvPr id="654" name="Google Shape;654;p4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82828"/>
              </a:solidFill>
              <a:ln w="19050" cap="sq" cmpd="sng">
                <a:solidFill>
                  <a:srgbClr val="262425"/>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2"/>
              <p:cNvSpPr txBox="1"/>
              <p:nvPr/>
            </p:nvSpPr>
            <p:spPr>
              <a:xfrm>
                <a:off x="76200" y="-38100"/>
                <a:ext cx="660300" cy="774600"/>
              </a:xfrm>
              <a:prstGeom prst="rect">
                <a:avLst/>
              </a:prstGeom>
              <a:noFill/>
              <a:ln>
                <a:noFill/>
              </a:ln>
            </p:spPr>
            <p:txBody>
              <a:bodyPr spcFirstLastPara="1" wrap="square" lIns="50800" tIns="50800" rIns="50800" bIns="50800" anchor="ctr" anchorCtr="0">
                <a:noAutofit/>
              </a:bodyPr>
              <a:lstStyle/>
              <a:p>
                <a:pPr marL="0" marR="0" lvl="0" indent="0" algn="ctr" rtl="0">
                  <a:lnSpc>
                    <a:spcPct val="19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56" name="Google Shape;656;p42"/>
            <p:cNvGrpSpPr/>
            <p:nvPr/>
          </p:nvGrpSpPr>
          <p:grpSpPr>
            <a:xfrm>
              <a:off x="2034720" y="1527738"/>
              <a:ext cx="326664" cy="341977"/>
              <a:chOff x="0" y="-38100"/>
              <a:chExt cx="812800" cy="850900"/>
            </a:xfrm>
          </p:grpSpPr>
          <p:sp>
            <p:nvSpPr>
              <p:cNvPr id="657" name="Google Shape;657;p4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w="19050" cap="sq" cmpd="sng">
                <a:solidFill>
                  <a:srgbClr val="262425"/>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2"/>
              <p:cNvSpPr txBox="1"/>
              <p:nvPr/>
            </p:nvSpPr>
            <p:spPr>
              <a:xfrm>
                <a:off x="76200" y="-38100"/>
                <a:ext cx="660300" cy="774600"/>
              </a:xfrm>
              <a:prstGeom prst="rect">
                <a:avLst/>
              </a:prstGeom>
              <a:noFill/>
              <a:ln>
                <a:noFill/>
              </a:ln>
            </p:spPr>
            <p:txBody>
              <a:bodyPr spcFirstLastPara="1" wrap="square" lIns="50800" tIns="50800" rIns="50800" bIns="50800" anchor="ctr" anchorCtr="0">
                <a:noAutofit/>
              </a:bodyPr>
              <a:lstStyle/>
              <a:p>
                <a:pPr marL="0" marR="0" lvl="0" indent="0" algn="ctr" rtl="0">
                  <a:lnSpc>
                    <a:spcPct val="19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cxnSp>
        <p:nvCxnSpPr>
          <p:cNvPr id="659" name="Google Shape;659;p42"/>
          <p:cNvCxnSpPr/>
          <p:nvPr/>
        </p:nvCxnSpPr>
        <p:spPr>
          <a:xfrm>
            <a:off x="2736850" y="767238"/>
            <a:ext cx="16354500" cy="34200"/>
          </a:xfrm>
          <a:prstGeom prst="straightConnector1">
            <a:avLst/>
          </a:prstGeom>
          <a:noFill/>
          <a:ln w="38100" cap="flat" cmpd="sng">
            <a:solidFill>
              <a:srgbClr val="999999"/>
            </a:solidFill>
            <a:prstDash val="dot"/>
            <a:round/>
            <a:headEnd type="none" w="med" len="med"/>
            <a:tailEnd type="none" w="med" len="med"/>
          </a:ln>
        </p:spPr>
      </p:cxnSp>
      <p:sp>
        <p:nvSpPr>
          <p:cNvPr id="660" name="Google Shape;660;p42"/>
          <p:cNvSpPr/>
          <p:nvPr/>
        </p:nvSpPr>
        <p:spPr>
          <a:xfrm>
            <a:off x="17259300" y="1543050"/>
            <a:ext cx="2616125" cy="2616125"/>
          </a:xfrm>
          <a:custGeom>
            <a:avLst/>
            <a:gdLst/>
            <a:ahLst/>
            <a:cxnLst/>
            <a:rect l="l" t="t" r="r" b="b"/>
            <a:pathLst>
              <a:path w="2616125" h="2616125" extrusionOk="0">
                <a:moveTo>
                  <a:pt x="0" y="0"/>
                </a:moveTo>
                <a:lnTo>
                  <a:pt x="2616125" y="0"/>
                </a:lnTo>
                <a:lnTo>
                  <a:pt x="2616125" y="2616125"/>
                </a:lnTo>
                <a:lnTo>
                  <a:pt x="0" y="2616125"/>
                </a:lnTo>
                <a:lnTo>
                  <a:pt x="0" y="0"/>
                </a:lnTo>
                <a:close/>
              </a:path>
            </a:pathLst>
          </a:custGeom>
          <a:blipFill rotWithShape="1">
            <a:blip r:embed="rId4">
              <a:alphaModFix/>
            </a:blip>
            <a:stretch>
              <a:fillRect/>
            </a:stretch>
          </a:blipFill>
          <a:ln>
            <a:noFill/>
          </a:ln>
        </p:spPr>
        <p:txBody>
          <a:bodyPr/>
          <a:lstStyle/>
          <a:p>
            <a:endParaRPr lang="en-US"/>
          </a:p>
        </p:txBody>
      </p:sp>
      <p:sp>
        <p:nvSpPr>
          <p:cNvPr id="661" name="Google Shape;661;p42"/>
          <p:cNvSpPr/>
          <p:nvPr/>
        </p:nvSpPr>
        <p:spPr>
          <a:xfrm>
            <a:off x="-1523925" y="7019925"/>
            <a:ext cx="2616125" cy="2616125"/>
          </a:xfrm>
          <a:custGeom>
            <a:avLst/>
            <a:gdLst/>
            <a:ahLst/>
            <a:cxnLst/>
            <a:rect l="l" t="t" r="r" b="b"/>
            <a:pathLst>
              <a:path w="2616125" h="2616125" extrusionOk="0">
                <a:moveTo>
                  <a:pt x="0" y="0"/>
                </a:moveTo>
                <a:lnTo>
                  <a:pt x="2616125" y="0"/>
                </a:lnTo>
                <a:lnTo>
                  <a:pt x="2616125" y="2616125"/>
                </a:lnTo>
                <a:lnTo>
                  <a:pt x="0" y="2616125"/>
                </a:lnTo>
                <a:lnTo>
                  <a:pt x="0" y="0"/>
                </a:lnTo>
                <a:close/>
              </a:path>
            </a:pathLst>
          </a:custGeom>
          <a:blipFill rotWithShape="1">
            <a:blip r:embed="rId4">
              <a:alphaModFix/>
            </a:blip>
            <a:stretch>
              <a:fillRect/>
            </a:stretch>
          </a:blipFill>
          <a:ln>
            <a:noFill/>
          </a:ln>
        </p:spPr>
        <p:txBody>
          <a:bodyPr/>
          <a:lstStyle/>
          <a:p>
            <a:endParaRPr lang="en-US"/>
          </a:p>
        </p:txBody>
      </p:sp>
      <p:sp>
        <p:nvSpPr>
          <p:cNvPr id="662" name="Google Shape;662;p42"/>
          <p:cNvSpPr txBox="1"/>
          <p:nvPr/>
        </p:nvSpPr>
        <p:spPr>
          <a:xfrm>
            <a:off x="933450" y="1338825"/>
            <a:ext cx="5407800" cy="9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i="1">
                <a:solidFill>
                  <a:schemeClr val="dk1"/>
                </a:solidFill>
                <a:latin typeface="Roboto Serif"/>
                <a:ea typeface="Roboto Serif"/>
                <a:cs typeface="Roboto Serif"/>
                <a:sym typeface="Roboto Serif"/>
              </a:rPr>
              <a:t>Scoring Framework:</a:t>
            </a:r>
            <a:r>
              <a:rPr lang="en-US" sz="3600" i="1">
                <a:solidFill>
                  <a:schemeClr val="lt1"/>
                </a:solidFill>
                <a:latin typeface="Roboto Serif"/>
                <a:ea typeface="Roboto Serif"/>
                <a:cs typeface="Roboto Serif"/>
                <a:sym typeface="Roboto Serif"/>
              </a:rPr>
              <a:t>:</a:t>
            </a:r>
            <a:endParaRPr sz="3600" i="1">
              <a:solidFill>
                <a:schemeClr val="lt1"/>
              </a:solidFill>
              <a:latin typeface="Roboto Serif"/>
              <a:ea typeface="Roboto Serif"/>
              <a:cs typeface="Roboto Serif"/>
              <a:sym typeface="Roboto Serif"/>
            </a:endParaRPr>
          </a:p>
        </p:txBody>
      </p:sp>
      <p:cxnSp>
        <p:nvCxnSpPr>
          <p:cNvPr id="663" name="Google Shape;663;p42"/>
          <p:cNvCxnSpPr>
            <a:stCxn id="635" idx="3"/>
          </p:cNvCxnSpPr>
          <p:nvPr/>
        </p:nvCxnSpPr>
        <p:spPr>
          <a:xfrm rot="10800000" flipH="1">
            <a:off x="10897050" y="4652973"/>
            <a:ext cx="959400" cy="300"/>
          </a:xfrm>
          <a:prstGeom prst="straightConnector1">
            <a:avLst/>
          </a:prstGeom>
          <a:noFill/>
          <a:ln w="28575" cap="flat" cmpd="sng">
            <a:solidFill>
              <a:schemeClr val="dk2"/>
            </a:solidFill>
            <a:prstDash val="dot"/>
            <a:round/>
            <a:headEnd type="triangle" w="med" len="med"/>
            <a:tailEnd type="none" w="med" len="med"/>
          </a:ln>
        </p:spPr>
      </p:cxnSp>
      <p:sp>
        <p:nvSpPr>
          <p:cNvPr id="664" name="Google Shape;664;p42"/>
          <p:cNvSpPr/>
          <p:nvPr/>
        </p:nvSpPr>
        <p:spPr>
          <a:xfrm>
            <a:off x="11930225" y="4151575"/>
            <a:ext cx="2820900" cy="941400"/>
          </a:xfrm>
          <a:prstGeom prst="roundRect">
            <a:avLst>
              <a:gd name="adj" fmla="val 3675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1"/>
                </a:solidFill>
                <a:latin typeface="Calibri"/>
                <a:ea typeface="Calibri"/>
                <a:cs typeface="Calibri"/>
                <a:sym typeface="Calibri"/>
              </a:rPr>
              <a:t>Fed with the Sample dataset</a:t>
            </a:r>
            <a:endParaRPr sz="2400" b="1" u="sng">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Shape 668"/>
        <p:cNvGrpSpPr/>
        <p:nvPr/>
      </p:nvGrpSpPr>
      <p:grpSpPr>
        <a:xfrm>
          <a:off x="0" y="0"/>
          <a:ext cx="0" cy="0"/>
          <a:chOff x="0" y="0"/>
          <a:chExt cx="0" cy="0"/>
        </a:xfrm>
      </p:grpSpPr>
      <p:pic>
        <p:nvPicPr>
          <p:cNvPr id="669" name="Google Shape;669;p43"/>
          <p:cNvPicPr preferRelativeResize="0"/>
          <p:nvPr/>
        </p:nvPicPr>
        <p:blipFill>
          <a:blip r:embed="rId3">
            <a:alphaModFix/>
          </a:blip>
          <a:stretch>
            <a:fillRect/>
          </a:stretch>
        </p:blipFill>
        <p:spPr>
          <a:xfrm>
            <a:off x="55227" y="0"/>
            <a:ext cx="18177546" cy="10287000"/>
          </a:xfrm>
          <a:prstGeom prst="rect">
            <a:avLst/>
          </a:prstGeom>
          <a:noFill/>
          <a:ln>
            <a:noFill/>
          </a:ln>
        </p:spPr>
      </p:pic>
      <p:cxnSp>
        <p:nvCxnSpPr>
          <p:cNvPr id="670" name="Google Shape;670;p43"/>
          <p:cNvCxnSpPr/>
          <p:nvPr/>
        </p:nvCxnSpPr>
        <p:spPr>
          <a:xfrm>
            <a:off x="1028700" y="9592762"/>
            <a:ext cx="16230600" cy="0"/>
          </a:xfrm>
          <a:prstGeom prst="straightConnector1">
            <a:avLst/>
          </a:prstGeom>
          <a:noFill/>
          <a:ln w="47625" cap="flat" cmpd="sng">
            <a:solidFill>
              <a:srgbClr val="FFFFFF"/>
            </a:solidFill>
            <a:prstDash val="dot"/>
            <a:round/>
            <a:headEnd type="none" w="sm" len="sm"/>
            <a:tailEnd type="none" w="sm" len="sm"/>
          </a:ln>
        </p:spPr>
      </p:cxnSp>
      <p:grpSp>
        <p:nvGrpSpPr>
          <p:cNvPr id="671" name="Google Shape;671;p43"/>
          <p:cNvGrpSpPr/>
          <p:nvPr/>
        </p:nvGrpSpPr>
        <p:grpSpPr>
          <a:xfrm>
            <a:off x="10783450" y="1613535"/>
            <a:ext cx="6816850" cy="9439017"/>
            <a:chOff x="10250050" y="1613535"/>
            <a:chExt cx="6816850" cy="9439017"/>
          </a:xfrm>
        </p:grpSpPr>
        <p:sp>
          <p:nvSpPr>
            <p:cNvPr id="672" name="Google Shape;672;p43"/>
            <p:cNvSpPr/>
            <p:nvPr/>
          </p:nvSpPr>
          <p:spPr>
            <a:xfrm rot="8594">
              <a:off x="11615122" y="1620075"/>
              <a:ext cx="5243178" cy="9425938"/>
            </a:xfrm>
            <a:custGeom>
              <a:avLst/>
              <a:gdLst/>
              <a:ahLst/>
              <a:cxnLst/>
              <a:rect l="l" t="t" r="r" b="b"/>
              <a:pathLst>
                <a:path w="5243162" h="9425909" extrusionOk="0">
                  <a:moveTo>
                    <a:pt x="0" y="0"/>
                  </a:moveTo>
                  <a:lnTo>
                    <a:pt x="5243162" y="0"/>
                  </a:lnTo>
                  <a:lnTo>
                    <a:pt x="5243162" y="9425909"/>
                  </a:lnTo>
                  <a:lnTo>
                    <a:pt x="0" y="9425909"/>
                  </a:lnTo>
                  <a:lnTo>
                    <a:pt x="0" y="0"/>
                  </a:lnTo>
                  <a:close/>
                </a:path>
              </a:pathLst>
            </a:custGeom>
            <a:blipFill rotWithShape="1">
              <a:blip r:embed="rId4">
                <a:alphaModFix/>
              </a:blip>
              <a:stretch>
                <a:fillRect/>
              </a:stretch>
            </a:blipFill>
            <a:ln>
              <a:noFill/>
            </a:ln>
          </p:spPr>
          <p:txBody>
            <a:bodyPr/>
            <a:lstStyle/>
            <a:p>
              <a:endParaRPr lang="en-US"/>
            </a:p>
          </p:txBody>
        </p:sp>
        <p:pic>
          <p:nvPicPr>
            <p:cNvPr id="673" name="Google Shape;673;p43"/>
            <p:cNvPicPr preferRelativeResize="0"/>
            <p:nvPr/>
          </p:nvPicPr>
          <p:blipFill rotWithShape="1">
            <a:blip r:embed="rId5">
              <a:alphaModFix/>
            </a:blip>
            <a:srcRect l="31034" t="12734" r="30508" b="38565"/>
            <a:stretch/>
          </p:blipFill>
          <p:spPr>
            <a:xfrm>
              <a:off x="11709950" y="2864500"/>
              <a:ext cx="5053000" cy="6919250"/>
            </a:xfrm>
            <a:prstGeom prst="rect">
              <a:avLst/>
            </a:prstGeom>
            <a:noFill/>
            <a:ln>
              <a:noFill/>
            </a:ln>
          </p:spPr>
        </p:pic>
        <p:pic>
          <p:nvPicPr>
            <p:cNvPr id="674" name="Google Shape;674;p43"/>
            <p:cNvPicPr preferRelativeResize="0"/>
            <p:nvPr/>
          </p:nvPicPr>
          <p:blipFill rotWithShape="1">
            <a:blip r:embed="rId6">
              <a:alphaModFix/>
            </a:blip>
            <a:srcRect/>
            <a:stretch/>
          </p:blipFill>
          <p:spPr>
            <a:xfrm>
              <a:off x="10250050" y="3213500"/>
              <a:ext cx="6816850" cy="1007075"/>
            </a:xfrm>
            <a:prstGeom prst="rect">
              <a:avLst/>
            </a:prstGeom>
            <a:noFill/>
            <a:ln>
              <a:noFill/>
            </a:ln>
            <a:effectLst>
              <a:outerShdw blurRad="57150" dist="19050" dir="5400000" algn="bl" rotWithShape="0">
                <a:srgbClr val="000000">
                  <a:alpha val="60000"/>
                </a:srgbClr>
              </a:outerShdw>
            </a:effectLst>
          </p:spPr>
        </p:pic>
      </p:grpSp>
      <p:sp>
        <p:nvSpPr>
          <p:cNvPr id="675" name="Google Shape;675;p43"/>
          <p:cNvSpPr txBox="1"/>
          <p:nvPr/>
        </p:nvSpPr>
        <p:spPr>
          <a:xfrm>
            <a:off x="2253075" y="1599700"/>
            <a:ext cx="8622600" cy="1493400"/>
          </a:xfrm>
          <a:prstGeom prst="rect">
            <a:avLst/>
          </a:prstGeom>
          <a:noFill/>
          <a:ln>
            <a:noFill/>
          </a:ln>
          <a:effectLst>
            <a:outerShdw blurRad="200025" dist="114300" dir="1620000" algn="bl" rotWithShape="0">
              <a:srgbClr val="888888">
                <a:alpha val="2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US" sz="2800" i="1">
                <a:solidFill>
                  <a:schemeClr val="lt1"/>
                </a:solidFill>
                <a:highlight>
                  <a:srgbClr val="FF0000"/>
                </a:highlight>
                <a:latin typeface="Roboto Serif"/>
                <a:ea typeface="Roboto Serif"/>
                <a:cs typeface="Roboto Serif"/>
                <a:sym typeface="Roboto Serif"/>
              </a:rPr>
              <a:t> </a:t>
            </a:r>
            <a:r>
              <a:rPr lang="en-US" sz="2800" i="1">
                <a:solidFill>
                  <a:schemeClr val="lt1"/>
                </a:solidFill>
                <a:highlight>
                  <a:srgbClr val="FF0000"/>
                </a:highlight>
                <a:latin typeface="Roboto Black"/>
                <a:ea typeface="Roboto Black"/>
                <a:cs typeface="Roboto Black"/>
                <a:sym typeface="Roboto Black"/>
              </a:rPr>
              <a:t>I want to make a Youtube video about a baby girl gender reveal party</a:t>
            </a:r>
            <a:endParaRPr sz="2800" i="1">
              <a:solidFill>
                <a:schemeClr val="lt1"/>
              </a:solidFill>
              <a:highlight>
                <a:srgbClr val="FF0000"/>
              </a:highlight>
              <a:latin typeface="Roboto Serif"/>
              <a:ea typeface="Roboto Serif"/>
              <a:cs typeface="Roboto Serif"/>
              <a:sym typeface="Roboto Serif"/>
            </a:endParaRPr>
          </a:p>
        </p:txBody>
      </p:sp>
      <p:grpSp>
        <p:nvGrpSpPr>
          <p:cNvPr id="676" name="Google Shape;676;p43"/>
          <p:cNvGrpSpPr/>
          <p:nvPr/>
        </p:nvGrpSpPr>
        <p:grpSpPr>
          <a:xfrm>
            <a:off x="1162050" y="460938"/>
            <a:ext cx="1306898" cy="341977"/>
            <a:chOff x="1543050" y="1527738"/>
            <a:chExt cx="1306898" cy="341977"/>
          </a:xfrm>
        </p:grpSpPr>
        <p:grpSp>
          <p:nvGrpSpPr>
            <p:cNvPr id="677" name="Google Shape;677;p43"/>
            <p:cNvGrpSpPr/>
            <p:nvPr/>
          </p:nvGrpSpPr>
          <p:grpSpPr>
            <a:xfrm>
              <a:off x="1543050" y="1527738"/>
              <a:ext cx="326664" cy="341977"/>
              <a:chOff x="0" y="-38100"/>
              <a:chExt cx="812800" cy="850900"/>
            </a:xfrm>
          </p:grpSpPr>
          <p:sp>
            <p:nvSpPr>
              <p:cNvPr id="678" name="Google Shape;678;p4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w="19050" cap="sq" cmpd="sng">
                <a:solidFill>
                  <a:srgbClr val="262425"/>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3"/>
              <p:cNvSpPr txBox="1"/>
              <p:nvPr/>
            </p:nvSpPr>
            <p:spPr>
              <a:xfrm>
                <a:off x="76200" y="-38100"/>
                <a:ext cx="660300" cy="774600"/>
              </a:xfrm>
              <a:prstGeom prst="rect">
                <a:avLst/>
              </a:prstGeom>
              <a:noFill/>
              <a:ln>
                <a:noFill/>
              </a:ln>
            </p:spPr>
            <p:txBody>
              <a:bodyPr spcFirstLastPara="1" wrap="square" lIns="50800" tIns="50800" rIns="50800" bIns="50800" anchor="ctr" anchorCtr="0">
                <a:noAutofit/>
              </a:bodyPr>
              <a:lstStyle/>
              <a:p>
                <a:pPr marL="0" marR="0" lvl="0" indent="0" algn="ctr" rtl="0">
                  <a:lnSpc>
                    <a:spcPct val="19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0" name="Google Shape;680;p43"/>
            <p:cNvGrpSpPr/>
            <p:nvPr/>
          </p:nvGrpSpPr>
          <p:grpSpPr>
            <a:xfrm>
              <a:off x="2523284" y="1527738"/>
              <a:ext cx="326664" cy="341977"/>
              <a:chOff x="0" y="-38100"/>
              <a:chExt cx="812800" cy="850900"/>
            </a:xfrm>
          </p:grpSpPr>
          <p:sp>
            <p:nvSpPr>
              <p:cNvPr id="681" name="Google Shape;681;p4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cmpd="sng">
                <a:solidFill>
                  <a:srgbClr val="262425"/>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3"/>
              <p:cNvSpPr txBox="1"/>
              <p:nvPr/>
            </p:nvSpPr>
            <p:spPr>
              <a:xfrm>
                <a:off x="76200" y="-38100"/>
                <a:ext cx="660300" cy="774600"/>
              </a:xfrm>
              <a:prstGeom prst="rect">
                <a:avLst/>
              </a:prstGeom>
              <a:noFill/>
              <a:ln>
                <a:noFill/>
              </a:ln>
            </p:spPr>
            <p:txBody>
              <a:bodyPr spcFirstLastPara="1" wrap="square" lIns="50800" tIns="50800" rIns="50800" bIns="50800" anchor="ctr" anchorCtr="0">
                <a:noAutofit/>
              </a:bodyPr>
              <a:lstStyle/>
              <a:p>
                <a:pPr marL="0" marR="0" lvl="0" indent="0" algn="ctr" rtl="0">
                  <a:lnSpc>
                    <a:spcPct val="19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3" name="Google Shape;683;p43"/>
            <p:cNvGrpSpPr/>
            <p:nvPr/>
          </p:nvGrpSpPr>
          <p:grpSpPr>
            <a:xfrm>
              <a:off x="2034720" y="1527738"/>
              <a:ext cx="326664" cy="341977"/>
              <a:chOff x="0" y="-38100"/>
              <a:chExt cx="812800" cy="850900"/>
            </a:xfrm>
          </p:grpSpPr>
          <p:sp>
            <p:nvSpPr>
              <p:cNvPr id="684" name="Google Shape;684;p4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w="19050" cap="sq" cmpd="sng">
                <a:solidFill>
                  <a:srgbClr val="262425"/>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3"/>
              <p:cNvSpPr txBox="1"/>
              <p:nvPr/>
            </p:nvSpPr>
            <p:spPr>
              <a:xfrm>
                <a:off x="76200" y="-38100"/>
                <a:ext cx="660300" cy="774600"/>
              </a:xfrm>
              <a:prstGeom prst="rect">
                <a:avLst/>
              </a:prstGeom>
              <a:noFill/>
              <a:ln>
                <a:noFill/>
              </a:ln>
            </p:spPr>
            <p:txBody>
              <a:bodyPr spcFirstLastPara="1" wrap="square" lIns="50800" tIns="50800" rIns="50800" bIns="50800" anchor="ctr" anchorCtr="0">
                <a:noAutofit/>
              </a:bodyPr>
              <a:lstStyle/>
              <a:p>
                <a:pPr marL="0" marR="0" lvl="0" indent="0" algn="ctr" rtl="0">
                  <a:lnSpc>
                    <a:spcPct val="19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cxnSp>
        <p:nvCxnSpPr>
          <p:cNvPr id="686" name="Google Shape;686;p43"/>
          <p:cNvCxnSpPr/>
          <p:nvPr/>
        </p:nvCxnSpPr>
        <p:spPr>
          <a:xfrm>
            <a:off x="3041650" y="614838"/>
            <a:ext cx="16354500" cy="34200"/>
          </a:xfrm>
          <a:prstGeom prst="straightConnector1">
            <a:avLst/>
          </a:prstGeom>
          <a:noFill/>
          <a:ln w="38100" cap="flat" cmpd="sng">
            <a:solidFill>
              <a:srgbClr val="999999"/>
            </a:solidFill>
            <a:prstDash val="dot"/>
            <a:round/>
            <a:headEnd type="none" w="med" len="med"/>
            <a:tailEnd type="none" w="med" len="med"/>
          </a:ln>
        </p:spPr>
      </p:cxnSp>
      <p:sp>
        <p:nvSpPr>
          <p:cNvPr id="687" name="Google Shape;687;p43"/>
          <p:cNvSpPr txBox="1"/>
          <p:nvPr/>
        </p:nvSpPr>
        <p:spPr>
          <a:xfrm>
            <a:off x="207625" y="1631025"/>
            <a:ext cx="1880400" cy="9438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US" sz="3600" i="1">
                <a:solidFill>
                  <a:schemeClr val="lt1"/>
                </a:solidFill>
                <a:latin typeface="Roboto Serif"/>
                <a:ea typeface="Roboto Serif"/>
                <a:cs typeface="Roboto Serif"/>
                <a:sym typeface="Roboto Serif"/>
              </a:rPr>
              <a:t>task:</a:t>
            </a:r>
            <a:endParaRPr sz="3600" i="1">
              <a:solidFill>
                <a:schemeClr val="lt1"/>
              </a:solidFill>
              <a:latin typeface="Roboto Serif"/>
              <a:ea typeface="Roboto Serif"/>
              <a:cs typeface="Roboto Serif"/>
              <a:sym typeface="Roboto Serif"/>
            </a:endParaRPr>
          </a:p>
        </p:txBody>
      </p:sp>
      <p:grpSp>
        <p:nvGrpSpPr>
          <p:cNvPr id="688" name="Google Shape;688;p43"/>
          <p:cNvGrpSpPr/>
          <p:nvPr/>
        </p:nvGrpSpPr>
        <p:grpSpPr>
          <a:xfrm>
            <a:off x="438158" y="3296418"/>
            <a:ext cx="3112259" cy="943794"/>
            <a:chOff x="361249" y="2266050"/>
            <a:chExt cx="5797800" cy="1923362"/>
          </a:xfrm>
        </p:grpSpPr>
        <p:sp>
          <p:nvSpPr>
            <p:cNvPr id="689" name="Google Shape;689;p43"/>
            <p:cNvSpPr/>
            <p:nvPr/>
          </p:nvSpPr>
          <p:spPr>
            <a:xfrm>
              <a:off x="799750" y="2342200"/>
              <a:ext cx="5036276" cy="1847212"/>
            </a:xfrm>
            <a:custGeom>
              <a:avLst/>
              <a:gdLst/>
              <a:ahLst/>
              <a:cxnLst/>
              <a:rect l="l" t="t" r="r" b="b"/>
              <a:pathLst>
                <a:path w="2553245" h="572779" extrusionOk="0">
                  <a:moveTo>
                    <a:pt x="0" y="0"/>
                  </a:moveTo>
                  <a:lnTo>
                    <a:pt x="2553245" y="0"/>
                  </a:lnTo>
                  <a:lnTo>
                    <a:pt x="2553245" y="572779"/>
                  </a:lnTo>
                  <a:lnTo>
                    <a:pt x="0" y="572779"/>
                  </a:lnTo>
                  <a:close/>
                </a:path>
              </a:pathLst>
            </a:custGeom>
            <a:solidFill>
              <a:schemeClr val="lt1"/>
            </a:solidFill>
            <a:ln>
              <a:noFill/>
            </a:ln>
            <a:effectLst>
              <a:outerShdw blurRad="57150" dist="209550" dir="2220000" algn="bl" rotWithShape="0">
                <a:srgbClr val="000000">
                  <a:alpha val="20000"/>
                </a:srgbClr>
              </a:outerShdw>
            </a:effectLst>
          </p:spPr>
          <p:txBody>
            <a:bodyPr/>
            <a:lstStyle/>
            <a:p>
              <a:endParaRPr lang="en-US"/>
            </a:p>
          </p:txBody>
        </p:sp>
        <p:sp>
          <p:nvSpPr>
            <p:cNvPr id="690" name="Google Shape;690;p43"/>
            <p:cNvSpPr txBox="1"/>
            <p:nvPr/>
          </p:nvSpPr>
          <p:spPr>
            <a:xfrm>
              <a:off x="361249" y="2266050"/>
              <a:ext cx="5797800" cy="1913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6100">
                  <a:solidFill>
                    <a:schemeClr val="dk1"/>
                  </a:solidFill>
                  <a:latin typeface="Roboto Black"/>
                  <a:ea typeface="Roboto Black"/>
                  <a:cs typeface="Roboto Black"/>
                  <a:sym typeface="Roboto Black"/>
                </a:rPr>
                <a:t>output</a:t>
              </a:r>
              <a:endParaRPr sz="6100">
                <a:solidFill>
                  <a:schemeClr val="dk1"/>
                </a:solidFill>
                <a:latin typeface="Roboto Black"/>
                <a:ea typeface="Roboto Black"/>
                <a:cs typeface="Roboto Black"/>
                <a:sym typeface="Roboto Black"/>
              </a:endParaRPr>
            </a:p>
          </p:txBody>
        </p:sp>
      </p:grpSp>
      <p:grpSp>
        <p:nvGrpSpPr>
          <p:cNvPr id="691" name="Google Shape;691;p43"/>
          <p:cNvGrpSpPr/>
          <p:nvPr/>
        </p:nvGrpSpPr>
        <p:grpSpPr>
          <a:xfrm>
            <a:off x="655725" y="4551600"/>
            <a:ext cx="10970450" cy="4912675"/>
            <a:chOff x="274725" y="4551600"/>
            <a:chExt cx="10970450" cy="4912675"/>
          </a:xfrm>
        </p:grpSpPr>
        <p:sp>
          <p:nvSpPr>
            <p:cNvPr id="692" name="Google Shape;692;p43"/>
            <p:cNvSpPr txBox="1"/>
            <p:nvPr/>
          </p:nvSpPr>
          <p:spPr>
            <a:xfrm>
              <a:off x="2320175" y="4551600"/>
              <a:ext cx="8925000" cy="1493400"/>
            </a:xfrm>
            <a:prstGeom prst="rect">
              <a:avLst/>
            </a:prstGeom>
            <a:noFill/>
            <a:ln>
              <a:noFill/>
            </a:ln>
            <a:effectLst>
              <a:outerShdw blurRad="200025" dist="114300" dir="1620000" algn="bl" rotWithShape="0">
                <a:srgbClr val="888888">
                  <a:alpha val="2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chemeClr val="lt1"/>
                  </a:solidFill>
                  <a:latin typeface="Roboto"/>
                  <a:ea typeface="Roboto"/>
                  <a:cs typeface="Roboto"/>
                  <a:sym typeface="Roboto"/>
                </a:rPr>
                <a:t>Magical </a:t>
              </a:r>
              <a:r>
                <a:rPr lang="en-US" sz="2800" b="1">
                  <a:solidFill>
                    <a:schemeClr val="lt1"/>
                  </a:solidFill>
                  <a:highlight>
                    <a:srgbClr val="FF0000"/>
                  </a:highlight>
                  <a:latin typeface="Roboto"/>
                  <a:ea typeface="Roboto"/>
                  <a:cs typeface="Roboto"/>
                  <a:sym typeface="Roboto"/>
                </a:rPr>
                <a:t>Baby Girl</a:t>
              </a:r>
              <a:r>
                <a:rPr lang="en-US" sz="2800">
                  <a:solidFill>
                    <a:schemeClr val="lt1"/>
                  </a:solidFill>
                  <a:highlight>
                    <a:srgbClr val="FF0000"/>
                  </a:highlight>
                  <a:latin typeface="Roboto"/>
                  <a:ea typeface="Roboto"/>
                  <a:cs typeface="Roboto"/>
                  <a:sym typeface="Roboto"/>
                </a:rPr>
                <a:t> </a:t>
              </a:r>
              <a:r>
                <a:rPr lang="en-US" sz="2800" b="1">
                  <a:solidFill>
                    <a:schemeClr val="lt1"/>
                  </a:solidFill>
                  <a:highlight>
                    <a:srgbClr val="FF0000"/>
                  </a:highlight>
                  <a:latin typeface="Roboto"/>
                  <a:ea typeface="Roboto"/>
                  <a:cs typeface="Roboto"/>
                  <a:sym typeface="Roboto"/>
                </a:rPr>
                <a:t>Gender Reveal</a:t>
              </a:r>
              <a:r>
                <a:rPr lang="en-US" sz="2800">
                  <a:solidFill>
                    <a:schemeClr val="lt1"/>
                  </a:solidFill>
                  <a:latin typeface="Roboto"/>
                  <a:ea typeface="Roboto"/>
                  <a:cs typeface="Roboto"/>
                  <a:sym typeface="Roboto"/>
                </a:rPr>
                <a:t> Party | Exciting Surprises Await!</a:t>
              </a:r>
              <a:endParaRPr sz="2800">
                <a:solidFill>
                  <a:schemeClr val="lt1"/>
                </a:solidFill>
                <a:latin typeface="Roboto"/>
                <a:ea typeface="Roboto"/>
                <a:cs typeface="Roboto"/>
                <a:sym typeface="Roboto"/>
              </a:endParaRPr>
            </a:p>
          </p:txBody>
        </p:sp>
        <p:sp>
          <p:nvSpPr>
            <p:cNvPr id="693" name="Google Shape;693;p43"/>
            <p:cNvSpPr txBox="1"/>
            <p:nvPr/>
          </p:nvSpPr>
          <p:spPr>
            <a:xfrm>
              <a:off x="274725" y="4582925"/>
              <a:ext cx="1880400" cy="9438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US" sz="3600" i="1">
                  <a:solidFill>
                    <a:schemeClr val="lt1"/>
                  </a:solidFill>
                  <a:latin typeface="Roboto Serif"/>
                  <a:ea typeface="Roboto Serif"/>
                  <a:cs typeface="Roboto Serif"/>
                  <a:sym typeface="Roboto Serif"/>
                </a:rPr>
                <a:t>title:</a:t>
              </a:r>
              <a:endParaRPr sz="3600" i="1">
                <a:solidFill>
                  <a:schemeClr val="lt1"/>
                </a:solidFill>
                <a:latin typeface="Roboto Serif"/>
                <a:ea typeface="Roboto Serif"/>
                <a:cs typeface="Roboto Serif"/>
                <a:sym typeface="Roboto Serif"/>
              </a:endParaRPr>
            </a:p>
          </p:txBody>
        </p:sp>
        <p:sp>
          <p:nvSpPr>
            <p:cNvPr id="694" name="Google Shape;694;p43"/>
            <p:cNvSpPr txBox="1"/>
            <p:nvPr/>
          </p:nvSpPr>
          <p:spPr>
            <a:xfrm>
              <a:off x="2263300" y="5977225"/>
              <a:ext cx="8925000" cy="1493400"/>
            </a:xfrm>
            <a:prstGeom prst="rect">
              <a:avLst/>
            </a:prstGeom>
            <a:noFill/>
            <a:ln>
              <a:noFill/>
            </a:ln>
            <a:effectLst>
              <a:outerShdw blurRad="200025" dist="114300" dir="1620000" algn="bl" rotWithShape="0">
                <a:srgbClr val="888888">
                  <a:alpha val="2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US" sz="2800" b="1">
                  <a:solidFill>
                    <a:schemeClr val="lt1"/>
                  </a:solidFill>
                  <a:highlight>
                    <a:srgbClr val="FF0000"/>
                  </a:highlight>
                  <a:latin typeface="Roboto"/>
                  <a:ea typeface="Roboto"/>
                  <a:cs typeface="Roboto"/>
                  <a:sym typeface="Roboto"/>
                </a:rPr>
                <a:t>baby girl gender reveal,</a:t>
              </a:r>
              <a:r>
                <a:rPr lang="en-US" sz="2800">
                  <a:solidFill>
                    <a:schemeClr val="lt1"/>
                  </a:solidFill>
                  <a:latin typeface="Roboto"/>
                  <a:ea typeface="Roboto"/>
                  <a:cs typeface="Roboto"/>
                  <a:sym typeface="Roboto"/>
                </a:rPr>
                <a:t> gender reveal ideas, gender reveal party, baby girl announcement, gender reveal surprise</a:t>
              </a:r>
              <a:endParaRPr sz="2800">
                <a:solidFill>
                  <a:schemeClr val="lt1"/>
                </a:solidFill>
                <a:latin typeface="Roboto"/>
                <a:ea typeface="Roboto"/>
                <a:cs typeface="Roboto"/>
                <a:sym typeface="Roboto"/>
              </a:endParaRPr>
            </a:p>
          </p:txBody>
        </p:sp>
        <p:sp>
          <p:nvSpPr>
            <p:cNvPr id="695" name="Google Shape;695;p43"/>
            <p:cNvSpPr txBox="1"/>
            <p:nvPr/>
          </p:nvSpPr>
          <p:spPr>
            <a:xfrm>
              <a:off x="294050" y="6008550"/>
              <a:ext cx="1880400" cy="9438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US" sz="3600" i="1">
                  <a:solidFill>
                    <a:schemeClr val="lt1"/>
                  </a:solidFill>
                  <a:latin typeface="Roboto Serif"/>
                  <a:ea typeface="Roboto Serif"/>
                  <a:cs typeface="Roboto Serif"/>
                  <a:sym typeface="Roboto Serif"/>
                </a:rPr>
                <a:t>tags:</a:t>
              </a:r>
              <a:endParaRPr sz="3600" i="1">
                <a:solidFill>
                  <a:schemeClr val="lt1"/>
                </a:solidFill>
                <a:latin typeface="Roboto Serif"/>
                <a:ea typeface="Roboto Serif"/>
                <a:cs typeface="Roboto Serif"/>
                <a:sym typeface="Roboto Serif"/>
              </a:endParaRPr>
            </a:p>
          </p:txBody>
        </p:sp>
        <p:sp>
          <p:nvSpPr>
            <p:cNvPr id="696" name="Google Shape;696;p43"/>
            <p:cNvSpPr txBox="1"/>
            <p:nvPr/>
          </p:nvSpPr>
          <p:spPr>
            <a:xfrm>
              <a:off x="2243975" y="7649575"/>
              <a:ext cx="8475300" cy="1814700"/>
            </a:xfrm>
            <a:prstGeom prst="rect">
              <a:avLst/>
            </a:prstGeom>
            <a:noFill/>
            <a:ln>
              <a:noFill/>
            </a:ln>
            <a:effectLst>
              <a:outerShdw blurRad="200025" dist="114300" dir="1620000" algn="bl" rotWithShape="0">
                <a:srgbClr val="888888">
                  <a:alpha val="2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chemeClr val="lt1"/>
                  </a:solidFill>
                  <a:latin typeface="Roboto"/>
                  <a:ea typeface="Roboto"/>
                  <a:cs typeface="Roboto"/>
                  <a:sym typeface="Roboto"/>
                </a:rPr>
                <a:t>Join us in celebrating the joyous occasion of revealing the gender of our precious baby girl…</a:t>
              </a:r>
              <a:endParaRPr sz="2800">
                <a:solidFill>
                  <a:schemeClr val="lt1"/>
                </a:solidFill>
                <a:latin typeface="Roboto"/>
                <a:ea typeface="Roboto"/>
                <a:cs typeface="Roboto"/>
                <a:sym typeface="Roboto"/>
              </a:endParaRPr>
            </a:p>
            <a:p>
              <a:pPr marL="0" lvl="0" indent="0" algn="l" rtl="0">
                <a:spcBef>
                  <a:spcPts val="0"/>
                </a:spcBef>
                <a:spcAft>
                  <a:spcPts val="0"/>
                </a:spcAft>
                <a:buNone/>
              </a:pPr>
              <a:r>
                <a:rPr lang="en-US" sz="2800" b="1">
                  <a:solidFill>
                    <a:schemeClr val="lt1"/>
                  </a:solidFill>
                  <a:highlight>
                    <a:srgbClr val="FF0000"/>
                  </a:highlight>
                  <a:latin typeface="Roboto"/>
                  <a:ea typeface="Roboto"/>
                  <a:cs typeface="Roboto"/>
                  <a:sym typeface="Roboto"/>
                </a:rPr>
                <a:t>POSITIVE</a:t>
              </a:r>
              <a:endParaRPr sz="2800" b="1">
                <a:solidFill>
                  <a:schemeClr val="lt1"/>
                </a:solidFill>
                <a:highlight>
                  <a:srgbClr val="FF0000"/>
                </a:highlight>
                <a:latin typeface="Roboto"/>
                <a:ea typeface="Roboto"/>
                <a:cs typeface="Roboto"/>
                <a:sym typeface="Roboto"/>
              </a:endParaRPr>
            </a:p>
          </p:txBody>
        </p:sp>
        <p:sp>
          <p:nvSpPr>
            <p:cNvPr id="697" name="Google Shape;697;p43"/>
            <p:cNvSpPr txBox="1"/>
            <p:nvPr/>
          </p:nvSpPr>
          <p:spPr>
            <a:xfrm>
              <a:off x="274725" y="7680900"/>
              <a:ext cx="1880400" cy="9438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US" sz="3600" i="1">
                  <a:solidFill>
                    <a:schemeClr val="lt1"/>
                  </a:solidFill>
                  <a:latin typeface="Roboto Serif"/>
                  <a:ea typeface="Roboto Serif"/>
                  <a:cs typeface="Roboto Serif"/>
                  <a:sym typeface="Roboto Serif"/>
                </a:rPr>
                <a:t>desc:</a:t>
              </a:r>
              <a:endParaRPr sz="3600" i="1">
                <a:solidFill>
                  <a:schemeClr val="lt1"/>
                </a:solidFill>
                <a:latin typeface="Roboto Serif"/>
                <a:ea typeface="Roboto Serif"/>
                <a:cs typeface="Roboto Serif"/>
                <a:sym typeface="Roboto Serif"/>
              </a:endParaRPr>
            </a:p>
          </p:txBody>
        </p:sp>
        <p:sp>
          <p:nvSpPr>
            <p:cNvPr id="698" name="Google Shape;698;p43"/>
            <p:cNvSpPr/>
            <p:nvPr/>
          </p:nvSpPr>
          <p:spPr>
            <a:xfrm>
              <a:off x="438145" y="4758574"/>
              <a:ext cx="268143" cy="343462"/>
            </a:xfrm>
            <a:custGeom>
              <a:avLst/>
              <a:gdLst/>
              <a:ahLst/>
              <a:cxnLst/>
              <a:rect l="l" t="t" r="r" b="b"/>
              <a:pathLst>
                <a:path w="1817918" h="1908120" extrusionOk="0">
                  <a:moveTo>
                    <a:pt x="0" y="0"/>
                  </a:moveTo>
                  <a:lnTo>
                    <a:pt x="1817918" y="0"/>
                  </a:lnTo>
                  <a:lnTo>
                    <a:pt x="1817918" y="1908120"/>
                  </a:lnTo>
                  <a:lnTo>
                    <a:pt x="0" y="1908120"/>
                  </a:lnTo>
                  <a:lnTo>
                    <a:pt x="0" y="0"/>
                  </a:lnTo>
                  <a:close/>
                </a:path>
              </a:pathLst>
            </a:custGeom>
            <a:blipFill rotWithShape="1">
              <a:blip r:embed="rId7">
                <a:alphaModFix/>
              </a:blip>
              <a:stretch>
                <a:fillRect/>
              </a:stretch>
            </a:blipFill>
            <a:ln>
              <a:noFill/>
            </a:ln>
          </p:spPr>
          <p:txBody>
            <a:bodyPr/>
            <a:lstStyle/>
            <a:p>
              <a:endParaRPr lang="en-US"/>
            </a:p>
          </p:txBody>
        </p:sp>
        <p:sp>
          <p:nvSpPr>
            <p:cNvPr id="699" name="Google Shape;699;p43"/>
            <p:cNvSpPr/>
            <p:nvPr/>
          </p:nvSpPr>
          <p:spPr>
            <a:xfrm>
              <a:off x="438145" y="6219736"/>
              <a:ext cx="268143" cy="343462"/>
            </a:xfrm>
            <a:custGeom>
              <a:avLst/>
              <a:gdLst/>
              <a:ahLst/>
              <a:cxnLst/>
              <a:rect l="l" t="t" r="r" b="b"/>
              <a:pathLst>
                <a:path w="1817918" h="1908120" extrusionOk="0">
                  <a:moveTo>
                    <a:pt x="0" y="0"/>
                  </a:moveTo>
                  <a:lnTo>
                    <a:pt x="1817918" y="0"/>
                  </a:lnTo>
                  <a:lnTo>
                    <a:pt x="1817918" y="1908120"/>
                  </a:lnTo>
                  <a:lnTo>
                    <a:pt x="0" y="1908120"/>
                  </a:lnTo>
                  <a:lnTo>
                    <a:pt x="0" y="0"/>
                  </a:lnTo>
                  <a:close/>
                </a:path>
              </a:pathLst>
            </a:custGeom>
            <a:blipFill rotWithShape="1">
              <a:blip r:embed="rId7">
                <a:alphaModFix/>
              </a:blip>
              <a:stretch>
                <a:fillRect/>
              </a:stretch>
            </a:blipFill>
            <a:ln>
              <a:noFill/>
            </a:ln>
          </p:spPr>
          <p:txBody>
            <a:bodyPr/>
            <a:lstStyle/>
            <a:p>
              <a:endParaRPr lang="en-US"/>
            </a:p>
          </p:txBody>
        </p:sp>
        <p:sp>
          <p:nvSpPr>
            <p:cNvPr id="700" name="Google Shape;700;p43"/>
            <p:cNvSpPr/>
            <p:nvPr/>
          </p:nvSpPr>
          <p:spPr>
            <a:xfrm>
              <a:off x="438145" y="7915749"/>
              <a:ext cx="268143" cy="343462"/>
            </a:xfrm>
            <a:custGeom>
              <a:avLst/>
              <a:gdLst/>
              <a:ahLst/>
              <a:cxnLst/>
              <a:rect l="l" t="t" r="r" b="b"/>
              <a:pathLst>
                <a:path w="1817918" h="1908120" extrusionOk="0">
                  <a:moveTo>
                    <a:pt x="0" y="0"/>
                  </a:moveTo>
                  <a:lnTo>
                    <a:pt x="1817918" y="0"/>
                  </a:lnTo>
                  <a:lnTo>
                    <a:pt x="1817918" y="1908120"/>
                  </a:lnTo>
                  <a:lnTo>
                    <a:pt x="0" y="1908120"/>
                  </a:lnTo>
                  <a:lnTo>
                    <a:pt x="0" y="0"/>
                  </a:lnTo>
                  <a:close/>
                </a:path>
              </a:pathLst>
            </a:custGeom>
            <a:blipFill rotWithShape="1">
              <a:blip r:embed="rId7">
                <a:alphaModFix/>
              </a:blip>
              <a:stretch>
                <a:fillRect/>
              </a:stretch>
            </a:blipFill>
            <a:ln>
              <a:noFill/>
            </a:ln>
          </p:spPr>
          <p:txBody>
            <a:bodyPr/>
            <a:lstStyle/>
            <a:p>
              <a:endParaRPr lang="en-US"/>
            </a:p>
          </p:txBody>
        </p:sp>
      </p:grpSp>
      <p:grpSp>
        <p:nvGrpSpPr>
          <p:cNvPr id="701" name="Google Shape;701;p43"/>
          <p:cNvGrpSpPr/>
          <p:nvPr/>
        </p:nvGrpSpPr>
        <p:grpSpPr>
          <a:xfrm>
            <a:off x="3550425" y="3215763"/>
            <a:ext cx="6816900" cy="1105100"/>
            <a:chOff x="3550425" y="3302500"/>
            <a:chExt cx="6816900" cy="1105100"/>
          </a:xfrm>
        </p:grpSpPr>
        <p:sp>
          <p:nvSpPr>
            <p:cNvPr id="702" name="Google Shape;702;p43"/>
            <p:cNvSpPr txBox="1"/>
            <p:nvPr/>
          </p:nvSpPr>
          <p:spPr>
            <a:xfrm>
              <a:off x="3550425" y="3648900"/>
              <a:ext cx="6816900" cy="75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i="1" u="sng">
                  <a:solidFill>
                    <a:schemeClr val="lt1"/>
                  </a:solidFill>
                  <a:latin typeface="Roboto Serif"/>
                  <a:ea typeface="Roboto Serif"/>
                  <a:cs typeface="Roboto Serif"/>
                  <a:sym typeface="Roboto Serif"/>
                </a:rPr>
                <a:t>baby, reveal, gender, dream </a:t>
              </a:r>
              <a:endParaRPr sz="3000" i="1" u="sng">
                <a:solidFill>
                  <a:schemeClr val="lt1"/>
                </a:solidFill>
                <a:latin typeface="Roboto Serif"/>
                <a:ea typeface="Roboto Serif"/>
                <a:cs typeface="Roboto Serif"/>
                <a:sym typeface="Roboto Serif"/>
              </a:endParaRPr>
            </a:p>
          </p:txBody>
        </p:sp>
        <p:sp>
          <p:nvSpPr>
            <p:cNvPr id="703" name="Google Shape;703;p43"/>
            <p:cNvSpPr txBox="1"/>
            <p:nvPr/>
          </p:nvSpPr>
          <p:spPr>
            <a:xfrm>
              <a:off x="3550425" y="3302500"/>
              <a:ext cx="2447400" cy="55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i="1">
                  <a:solidFill>
                    <a:schemeClr val="lt1"/>
                  </a:solidFill>
                  <a:latin typeface="Roboto Serif"/>
                  <a:ea typeface="Roboto Serif"/>
                  <a:cs typeface="Roboto Serif"/>
                  <a:sym typeface="Roboto Serif"/>
                </a:rPr>
                <a:t>top keywords: </a:t>
              </a:r>
              <a:endParaRPr sz="2400" i="1">
                <a:solidFill>
                  <a:schemeClr val="lt1"/>
                </a:solidFill>
                <a:latin typeface="Roboto Serif"/>
                <a:ea typeface="Roboto Serif"/>
                <a:cs typeface="Roboto Serif"/>
                <a:sym typeface="Roboto Serif"/>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Shape 178"/>
        <p:cNvGrpSpPr/>
        <p:nvPr/>
      </p:nvGrpSpPr>
      <p:grpSpPr>
        <a:xfrm>
          <a:off x="0" y="0"/>
          <a:ext cx="0" cy="0"/>
          <a:chOff x="0" y="0"/>
          <a:chExt cx="0" cy="0"/>
        </a:xfrm>
      </p:grpSpPr>
      <p:pic>
        <p:nvPicPr>
          <p:cNvPr id="179" name="Google Shape;179;p26"/>
          <p:cNvPicPr preferRelativeResize="0"/>
          <p:nvPr/>
        </p:nvPicPr>
        <p:blipFill>
          <a:blip r:embed="rId3">
            <a:alphaModFix/>
          </a:blip>
          <a:stretch>
            <a:fillRect/>
          </a:stretch>
        </p:blipFill>
        <p:spPr>
          <a:xfrm>
            <a:off x="55227" y="0"/>
            <a:ext cx="18177546" cy="10287000"/>
          </a:xfrm>
          <a:prstGeom prst="rect">
            <a:avLst/>
          </a:prstGeom>
          <a:noFill/>
          <a:ln>
            <a:noFill/>
          </a:ln>
        </p:spPr>
      </p:pic>
      <p:sp>
        <p:nvSpPr>
          <p:cNvPr id="180" name="Google Shape;180;p26"/>
          <p:cNvSpPr/>
          <p:nvPr/>
        </p:nvSpPr>
        <p:spPr>
          <a:xfrm rot="8594">
            <a:off x="11718577" y="2870791"/>
            <a:ext cx="5035737" cy="6906674"/>
          </a:xfrm>
          <a:custGeom>
            <a:avLst/>
            <a:gdLst/>
            <a:ahLst/>
            <a:cxnLst/>
            <a:rect l="l" t="t" r="r" b="b"/>
            <a:pathLst>
              <a:path w="5035721" h="6906652" extrusionOk="0">
                <a:moveTo>
                  <a:pt x="0" y="0"/>
                </a:moveTo>
                <a:lnTo>
                  <a:pt x="5035721" y="0"/>
                </a:lnTo>
                <a:lnTo>
                  <a:pt x="5035721" y="6906652"/>
                </a:lnTo>
                <a:lnTo>
                  <a:pt x="0" y="6906652"/>
                </a:lnTo>
                <a:lnTo>
                  <a:pt x="0" y="0"/>
                </a:lnTo>
                <a:close/>
              </a:path>
            </a:pathLst>
          </a:custGeom>
          <a:blipFill rotWithShape="1">
            <a:blip r:embed="rId4">
              <a:alphaModFix/>
            </a:blip>
            <a:stretch>
              <a:fillRect l="-20098" r="-85616"/>
            </a:stretch>
          </a:blipFill>
          <a:ln>
            <a:noFill/>
          </a:ln>
        </p:spPr>
        <p:txBody>
          <a:bodyPr/>
          <a:lstStyle/>
          <a:p>
            <a:endParaRPr lang="en-US"/>
          </a:p>
        </p:txBody>
      </p:sp>
      <p:cxnSp>
        <p:nvCxnSpPr>
          <p:cNvPr id="181" name="Google Shape;181;p26"/>
          <p:cNvCxnSpPr/>
          <p:nvPr/>
        </p:nvCxnSpPr>
        <p:spPr>
          <a:xfrm>
            <a:off x="1028700" y="9592762"/>
            <a:ext cx="16230600" cy="0"/>
          </a:xfrm>
          <a:prstGeom prst="straightConnector1">
            <a:avLst/>
          </a:prstGeom>
          <a:noFill/>
          <a:ln w="47625" cap="flat" cmpd="sng">
            <a:solidFill>
              <a:srgbClr val="FFFFFF"/>
            </a:solidFill>
            <a:prstDash val="dot"/>
            <a:round/>
            <a:headEnd type="none" w="sm" len="sm"/>
            <a:tailEnd type="none" w="sm" len="sm"/>
          </a:ln>
        </p:spPr>
      </p:cxnSp>
      <p:sp>
        <p:nvSpPr>
          <p:cNvPr id="182" name="Google Shape;182;p26"/>
          <p:cNvSpPr/>
          <p:nvPr/>
        </p:nvSpPr>
        <p:spPr>
          <a:xfrm rot="8594">
            <a:off x="11615122" y="1620075"/>
            <a:ext cx="5243178" cy="9425938"/>
          </a:xfrm>
          <a:custGeom>
            <a:avLst/>
            <a:gdLst/>
            <a:ahLst/>
            <a:cxnLst/>
            <a:rect l="l" t="t" r="r" b="b"/>
            <a:pathLst>
              <a:path w="5243162" h="9425909" extrusionOk="0">
                <a:moveTo>
                  <a:pt x="0" y="0"/>
                </a:moveTo>
                <a:lnTo>
                  <a:pt x="5243162" y="0"/>
                </a:lnTo>
                <a:lnTo>
                  <a:pt x="5243162" y="9425909"/>
                </a:lnTo>
                <a:lnTo>
                  <a:pt x="0" y="9425909"/>
                </a:lnTo>
                <a:lnTo>
                  <a:pt x="0" y="0"/>
                </a:lnTo>
                <a:close/>
              </a:path>
            </a:pathLst>
          </a:custGeom>
          <a:blipFill rotWithShape="1">
            <a:blip r:embed="rId5">
              <a:alphaModFix/>
            </a:blip>
            <a:stretch>
              <a:fillRect/>
            </a:stretch>
          </a:blipFill>
          <a:ln>
            <a:noFill/>
          </a:ln>
        </p:spPr>
        <p:txBody>
          <a:bodyPr/>
          <a:lstStyle/>
          <a:p>
            <a:endParaRPr lang="en-US"/>
          </a:p>
        </p:txBody>
      </p:sp>
      <p:pic>
        <p:nvPicPr>
          <p:cNvPr id="183" name="Google Shape;183;p26"/>
          <p:cNvPicPr preferRelativeResize="0"/>
          <p:nvPr/>
        </p:nvPicPr>
        <p:blipFill rotWithShape="1">
          <a:blip r:embed="rId6">
            <a:alphaModFix/>
          </a:blip>
          <a:srcRect r="1263" b="37546"/>
          <a:stretch/>
        </p:blipFill>
        <p:spPr>
          <a:xfrm>
            <a:off x="11709950" y="2864500"/>
            <a:ext cx="5053000" cy="6919250"/>
          </a:xfrm>
          <a:prstGeom prst="rect">
            <a:avLst/>
          </a:prstGeom>
          <a:noFill/>
          <a:ln>
            <a:noFill/>
          </a:ln>
        </p:spPr>
      </p:pic>
      <p:grpSp>
        <p:nvGrpSpPr>
          <p:cNvPr id="184" name="Google Shape;184;p26"/>
          <p:cNvGrpSpPr/>
          <p:nvPr/>
        </p:nvGrpSpPr>
        <p:grpSpPr>
          <a:xfrm>
            <a:off x="880425" y="1214625"/>
            <a:ext cx="7899716" cy="7098987"/>
            <a:chOff x="880425" y="1290825"/>
            <a:chExt cx="7899716" cy="7098987"/>
          </a:xfrm>
        </p:grpSpPr>
        <p:grpSp>
          <p:nvGrpSpPr>
            <p:cNvPr id="185" name="Google Shape;185;p26"/>
            <p:cNvGrpSpPr/>
            <p:nvPr/>
          </p:nvGrpSpPr>
          <p:grpSpPr>
            <a:xfrm>
              <a:off x="880425" y="1290825"/>
              <a:ext cx="7651100" cy="6156900"/>
              <a:chOff x="880425" y="1671825"/>
              <a:chExt cx="7651100" cy="6156900"/>
            </a:xfrm>
          </p:grpSpPr>
          <p:sp>
            <p:nvSpPr>
              <p:cNvPr id="186" name="Google Shape;186;p26"/>
              <p:cNvSpPr txBox="1"/>
              <p:nvPr/>
            </p:nvSpPr>
            <p:spPr>
              <a:xfrm>
                <a:off x="880425" y="1671825"/>
                <a:ext cx="3206100" cy="6156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40000">
                    <a:solidFill>
                      <a:srgbClr val="FF0000"/>
                    </a:solidFill>
                    <a:latin typeface="Roboto Black"/>
                    <a:ea typeface="Roboto Black"/>
                    <a:cs typeface="Roboto Black"/>
                    <a:sym typeface="Roboto Black"/>
                  </a:rPr>
                  <a:t>1</a:t>
                </a:r>
                <a:endParaRPr sz="40000">
                  <a:latin typeface="Roboto Black"/>
                  <a:ea typeface="Roboto Black"/>
                  <a:cs typeface="Roboto Black"/>
                  <a:sym typeface="Roboto Black"/>
                </a:endParaRPr>
              </a:p>
            </p:txBody>
          </p:sp>
          <p:sp>
            <p:nvSpPr>
              <p:cNvPr id="187" name="Google Shape;187;p26"/>
              <p:cNvSpPr txBox="1"/>
              <p:nvPr/>
            </p:nvSpPr>
            <p:spPr>
              <a:xfrm>
                <a:off x="3264725" y="2850800"/>
                <a:ext cx="5266800" cy="4617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0000">
                    <a:solidFill>
                      <a:schemeClr val="lt1"/>
                    </a:solidFill>
                    <a:latin typeface="Roboto Black"/>
                    <a:ea typeface="Roboto Black"/>
                    <a:cs typeface="Roboto Black"/>
                    <a:sym typeface="Roboto Black"/>
                  </a:rPr>
                  <a:t>BN</a:t>
                </a:r>
                <a:endParaRPr sz="30000">
                  <a:solidFill>
                    <a:schemeClr val="lt1"/>
                  </a:solidFill>
                  <a:latin typeface="Roboto Black"/>
                  <a:ea typeface="Roboto Black"/>
                  <a:cs typeface="Roboto Black"/>
                  <a:sym typeface="Roboto Black"/>
                </a:endParaRPr>
              </a:p>
            </p:txBody>
          </p:sp>
        </p:grpSp>
        <p:sp>
          <p:nvSpPr>
            <p:cNvPr id="188" name="Google Shape;188;p26"/>
            <p:cNvSpPr txBox="1"/>
            <p:nvPr/>
          </p:nvSpPr>
          <p:spPr>
            <a:xfrm>
              <a:off x="2086541" y="6686112"/>
              <a:ext cx="6693600" cy="17037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767">
                  <a:solidFill>
                    <a:srgbClr val="FFFFFF"/>
                  </a:solidFill>
                  <a:latin typeface="Roboto"/>
                  <a:ea typeface="Roboto"/>
                  <a:cs typeface="Roboto"/>
                  <a:sym typeface="Roboto"/>
                </a:rPr>
                <a:t>Estimated number of videos on Youtube. And that number is growing </a:t>
              </a:r>
              <a:r>
                <a:rPr lang="en-US" sz="2767" b="1" i="1">
                  <a:solidFill>
                    <a:srgbClr val="FFFFFF"/>
                  </a:solidFill>
                  <a:latin typeface="Roboto"/>
                  <a:ea typeface="Roboto"/>
                  <a:cs typeface="Roboto"/>
                  <a:sym typeface="Roboto"/>
                </a:rPr>
                <a:t>exponentially </a:t>
              </a:r>
              <a:r>
                <a:rPr lang="en-US" sz="2767">
                  <a:solidFill>
                    <a:srgbClr val="FFFFFF"/>
                  </a:solidFill>
                  <a:latin typeface="Roboto"/>
                  <a:ea typeface="Roboto"/>
                  <a:cs typeface="Roboto"/>
                  <a:sym typeface="Roboto"/>
                </a:rPr>
                <a:t>day by day.</a:t>
              </a:r>
              <a:endParaRPr sz="1200">
                <a:latin typeface="Roboto"/>
                <a:ea typeface="Roboto"/>
                <a:cs typeface="Roboto"/>
                <a:sym typeface="Roboto"/>
              </a:endParaRPr>
            </a:p>
          </p:txBody>
        </p:sp>
      </p:grpSp>
      <p:sp>
        <p:nvSpPr>
          <p:cNvPr id="189" name="Google Shape;189;p26"/>
          <p:cNvSpPr/>
          <p:nvPr/>
        </p:nvSpPr>
        <p:spPr>
          <a:xfrm>
            <a:off x="16022438" y="6632766"/>
            <a:ext cx="1726393" cy="2416071"/>
          </a:xfrm>
          <a:custGeom>
            <a:avLst/>
            <a:gdLst/>
            <a:ahLst/>
            <a:cxnLst/>
            <a:rect l="l" t="t" r="r" b="b"/>
            <a:pathLst>
              <a:path w="1726393" h="2416071" extrusionOk="0">
                <a:moveTo>
                  <a:pt x="0" y="0"/>
                </a:moveTo>
                <a:lnTo>
                  <a:pt x="1726393" y="0"/>
                </a:lnTo>
                <a:lnTo>
                  <a:pt x="1726393" y="2416071"/>
                </a:lnTo>
                <a:lnTo>
                  <a:pt x="0" y="2416071"/>
                </a:lnTo>
                <a:lnTo>
                  <a:pt x="0" y="0"/>
                </a:lnTo>
                <a:close/>
              </a:path>
            </a:pathLst>
          </a:custGeom>
          <a:blipFill rotWithShape="1">
            <a:blip r:embed="rId7">
              <a:alphaModFix/>
            </a:blip>
            <a:stretch>
              <a:fillRect/>
            </a:stretch>
          </a:blipFill>
          <a:ln>
            <a:noFill/>
          </a:ln>
        </p:spPr>
        <p:txBody>
          <a:bodyPr/>
          <a:lstStyle/>
          <a:p>
            <a:endParaRPr lang="en-US"/>
          </a:p>
        </p:txBody>
      </p:sp>
      <p:pic>
        <p:nvPicPr>
          <p:cNvPr id="190" name="Google Shape;190;p26"/>
          <p:cNvPicPr preferRelativeResize="0"/>
          <p:nvPr/>
        </p:nvPicPr>
        <p:blipFill rotWithShape="1">
          <a:blip r:embed="rId8">
            <a:alphaModFix/>
          </a:blip>
          <a:srcRect r="66846"/>
          <a:stretch/>
        </p:blipFill>
        <p:spPr>
          <a:xfrm rot="-499825">
            <a:off x="10583210" y="3572645"/>
            <a:ext cx="2085627" cy="1410311"/>
          </a:xfrm>
          <a:prstGeom prst="rect">
            <a:avLst/>
          </a:prstGeom>
          <a:noFill/>
          <a:ln>
            <a:noFill/>
          </a:ln>
        </p:spPr>
      </p:pic>
      <p:sp>
        <p:nvSpPr>
          <p:cNvPr id="191" name="Google Shape;191;p26"/>
          <p:cNvSpPr txBox="1"/>
          <p:nvPr/>
        </p:nvSpPr>
        <p:spPr>
          <a:xfrm>
            <a:off x="1233644" y="706731"/>
            <a:ext cx="7546500" cy="5079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300">
                <a:solidFill>
                  <a:srgbClr val="FFFFFF"/>
                </a:solidFill>
                <a:latin typeface="Roboto Medium"/>
                <a:ea typeface="Roboto Medium"/>
                <a:cs typeface="Roboto Medium"/>
                <a:sym typeface="Roboto Medium"/>
              </a:rPr>
              <a:t>As of date …</a:t>
            </a:r>
            <a:endParaRPr sz="2000">
              <a:latin typeface="Roboto Medium"/>
              <a:ea typeface="Roboto Medium"/>
              <a:cs typeface="Roboto Medium"/>
              <a:sym typeface="Roboto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Shape 707"/>
        <p:cNvGrpSpPr/>
        <p:nvPr/>
      </p:nvGrpSpPr>
      <p:grpSpPr>
        <a:xfrm>
          <a:off x="0" y="0"/>
          <a:ext cx="0" cy="0"/>
          <a:chOff x="0" y="0"/>
          <a:chExt cx="0" cy="0"/>
        </a:xfrm>
      </p:grpSpPr>
      <p:pic>
        <p:nvPicPr>
          <p:cNvPr id="708" name="Google Shape;708;p44"/>
          <p:cNvPicPr preferRelativeResize="0"/>
          <p:nvPr/>
        </p:nvPicPr>
        <p:blipFill>
          <a:blip r:embed="rId3">
            <a:alphaModFix/>
          </a:blip>
          <a:stretch>
            <a:fillRect/>
          </a:stretch>
        </p:blipFill>
        <p:spPr>
          <a:xfrm>
            <a:off x="55227" y="0"/>
            <a:ext cx="18177546" cy="10287000"/>
          </a:xfrm>
          <a:prstGeom prst="rect">
            <a:avLst/>
          </a:prstGeom>
          <a:noFill/>
          <a:ln>
            <a:noFill/>
          </a:ln>
        </p:spPr>
      </p:pic>
      <p:cxnSp>
        <p:nvCxnSpPr>
          <p:cNvPr id="709" name="Google Shape;709;p44"/>
          <p:cNvCxnSpPr/>
          <p:nvPr/>
        </p:nvCxnSpPr>
        <p:spPr>
          <a:xfrm>
            <a:off x="1028700" y="9592762"/>
            <a:ext cx="16230600" cy="0"/>
          </a:xfrm>
          <a:prstGeom prst="straightConnector1">
            <a:avLst/>
          </a:prstGeom>
          <a:noFill/>
          <a:ln w="47625" cap="flat" cmpd="sng">
            <a:solidFill>
              <a:srgbClr val="FFFFFF"/>
            </a:solidFill>
            <a:prstDash val="dot"/>
            <a:round/>
            <a:headEnd type="none" w="sm" len="sm"/>
            <a:tailEnd type="none" w="sm" len="sm"/>
          </a:ln>
        </p:spPr>
      </p:cxnSp>
      <p:grpSp>
        <p:nvGrpSpPr>
          <p:cNvPr id="710" name="Google Shape;710;p44"/>
          <p:cNvGrpSpPr/>
          <p:nvPr/>
        </p:nvGrpSpPr>
        <p:grpSpPr>
          <a:xfrm>
            <a:off x="10783450" y="1613535"/>
            <a:ext cx="6816850" cy="9439017"/>
            <a:chOff x="10250050" y="1613535"/>
            <a:chExt cx="6816850" cy="9439017"/>
          </a:xfrm>
        </p:grpSpPr>
        <p:sp>
          <p:nvSpPr>
            <p:cNvPr id="711" name="Google Shape;711;p44"/>
            <p:cNvSpPr/>
            <p:nvPr/>
          </p:nvSpPr>
          <p:spPr>
            <a:xfrm rot="8594">
              <a:off x="11615122" y="1620075"/>
              <a:ext cx="5243178" cy="9425938"/>
            </a:xfrm>
            <a:custGeom>
              <a:avLst/>
              <a:gdLst/>
              <a:ahLst/>
              <a:cxnLst/>
              <a:rect l="l" t="t" r="r" b="b"/>
              <a:pathLst>
                <a:path w="5243162" h="9425909" extrusionOk="0">
                  <a:moveTo>
                    <a:pt x="0" y="0"/>
                  </a:moveTo>
                  <a:lnTo>
                    <a:pt x="5243162" y="0"/>
                  </a:lnTo>
                  <a:lnTo>
                    <a:pt x="5243162" y="9425909"/>
                  </a:lnTo>
                  <a:lnTo>
                    <a:pt x="0" y="9425909"/>
                  </a:lnTo>
                  <a:lnTo>
                    <a:pt x="0" y="0"/>
                  </a:lnTo>
                  <a:close/>
                </a:path>
              </a:pathLst>
            </a:custGeom>
            <a:blipFill rotWithShape="1">
              <a:blip r:embed="rId4">
                <a:alphaModFix/>
              </a:blip>
              <a:stretch>
                <a:fillRect/>
              </a:stretch>
            </a:blipFill>
            <a:ln>
              <a:noFill/>
            </a:ln>
          </p:spPr>
          <p:txBody>
            <a:bodyPr/>
            <a:lstStyle/>
            <a:p>
              <a:endParaRPr lang="en-US"/>
            </a:p>
          </p:txBody>
        </p:sp>
        <p:pic>
          <p:nvPicPr>
            <p:cNvPr id="712" name="Google Shape;712;p44"/>
            <p:cNvPicPr preferRelativeResize="0"/>
            <p:nvPr/>
          </p:nvPicPr>
          <p:blipFill rotWithShape="1">
            <a:blip r:embed="rId5">
              <a:alphaModFix/>
            </a:blip>
            <a:srcRect l="31034" t="12734" r="30508" b="38565"/>
            <a:stretch/>
          </p:blipFill>
          <p:spPr>
            <a:xfrm>
              <a:off x="11709950" y="2864500"/>
              <a:ext cx="5053000" cy="6919250"/>
            </a:xfrm>
            <a:prstGeom prst="rect">
              <a:avLst/>
            </a:prstGeom>
            <a:noFill/>
            <a:ln>
              <a:noFill/>
            </a:ln>
          </p:spPr>
        </p:pic>
        <p:pic>
          <p:nvPicPr>
            <p:cNvPr id="713" name="Google Shape;713;p44"/>
            <p:cNvPicPr preferRelativeResize="0"/>
            <p:nvPr/>
          </p:nvPicPr>
          <p:blipFill rotWithShape="1">
            <a:blip r:embed="rId6">
              <a:alphaModFix/>
            </a:blip>
            <a:srcRect/>
            <a:stretch/>
          </p:blipFill>
          <p:spPr>
            <a:xfrm>
              <a:off x="10250050" y="3213500"/>
              <a:ext cx="6816850" cy="1007075"/>
            </a:xfrm>
            <a:prstGeom prst="rect">
              <a:avLst/>
            </a:prstGeom>
            <a:noFill/>
            <a:ln>
              <a:noFill/>
            </a:ln>
            <a:effectLst>
              <a:outerShdw blurRad="57150" dist="19050" dir="5400000" algn="bl" rotWithShape="0">
                <a:srgbClr val="000000">
                  <a:alpha val="60000"/>
                </a:srgbClr>
              </a:outerShdw>
            </a:effectLst>
          </p:spPr>
        </p:pic>
      </p:grpSp>
      <p:grpSp>
        <p:nvGrpSpPr>
          <p:cNvPr id="714" name="Google Shape;714;p44"/>
          <p:cNvGrpSpPr/>
          <p:nvPr/>
        </p:nvGrpSpPr>
        <p:grpSpPr>
          <a:xfrm>
            <a:off x="1162050" y="460938"/>
            <a:ext cx="1306898" cy="341977"/>
            <a:chOff x="1543050" y="1527738"/>
            <a:chExt cx="1306898" cy="341977"/>
          </a:xfrm>
        </p:grpSpPr>
        <p:grpSp>
          <p:nvGrpSpPr>
            <p:cNvPr id="715" name="Google Shape;715;p44"/>
            <p:cNvGrpSpPr/>
            <p:nvPr/>
          </p:nvGrpSpPr>
          <p:grpSpPr>
            <a:xfrm>
              <a:off x="1543050" y="1527738"/>
              <a:ext cx="326664" cy="341977"/>
              <a:chOff x="0" y="-38100"/>
              <a:chExt cx="812800" cy="850900"/>
            </a:xfrm>
          </p:grpSpPr>
          <p:sp>
            <p:nvSpPr>
              <p:cNvPr id="716" name="Google Shape;716;p4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w="19050" cap="sq" cmpd="sng">
                <a:solidFill>
                  <a:srgbClr val="262425"/>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4"/>
              <p:cNvSpPr txBox="1"/>
              <p:nvPr/>
            </p:nvSpPr>
            <p:spPr>
              <a:xfrm>
                <a:off x="76200" y="-38100"/>
                <a:ext cx="660300" cy="774600"/>
              </a:xfrm>
              <a:prstGeom prst="rect">
                <a:avLst/>
              </a:prstGeom>
              <a:noFill/>
              <a:ln>
                <a:noFill/>
              </a:ln>
            </p:spPr>
            <p:txBody>
              <a:bodyPr spcFirstLastPara="1" wrap="square" lIns="50800" tIns="50800" rIns="50800" bIns="50800" anchor="ctr" anchorCtr="0">
                <a:noAutofit/>
              </a:bodyPr>
              <a:lstStyle/>
              <a:p>
                <a:pPr marL="0" marR="0" lvl="0" indent="0" algn="ctr" rtl="0">
                  <a:lnSpc>
                    <a:spcPct val="19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8" name="Google Shape;718;p44"/>
            <p:cNvGrpSpPr/>
            <p:nvPr/>
          </p:nvGrpSpPr>
          <p:grpSpPr>
            <a:xfrm>
              <a:off x="2523284" y="1527738"/>
              <a:ext cx="326664" cy="341977"/>
              <a:chOff x="0" y="-38100"/>
              <a:chExt cx="812800" cy="850900"/>
            </a:xfrm>
          </p:grpSpPr>
          <p:sp>
            <p:nvSpPr>
              <p:cNvPr id="719" name="Google Shape;719;p4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cmpd="sng">
                <a:solidFill>
                  <a:srgbClr val="262425"/>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4"/>
              <p:cNvSpPr txBox="1"/>
              <p:nvPr/>
            </p:nvSpPr>
            <p:spPr>
              <a:xfrm>
                <a:off x="76200" y="-38100"/>
                <a:ext cx="660300" cy="774600"/>
              </a:xfrm>
              <a:prstGeom prst="rect">
                <a:avLst/>
              </a:prstGeom>
              <a:noFill/>
              <a:ln>
                <a:noFill/>
              </a:ln>
            </p:spPr>
            <p:txBody>
              <a:bodyPr spcFirstLastPara="1" wrap="square" lIns="50800" tIns="50800" rIns="50800" bIns="50800" anchor="ctr" anchorCtr="0">
                <a:noAutofit/>
              </a:bodyPr>
              <a:lstStyle/>
              <a:p>
                <a:pPr marL="0" marR="0" lvl="0" indent="0" algn="ctr" rtl="0">
                  <a:lnSpc>
                    <a:spcPct val="19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1" name="Google Shape;721;p44"/>
            <p:cNvGrpSpPr/>
            <p:nvPr/>
          </p:nvGrpSpPr>
          <p:grpSpPr>
            <a:xfrm>
              <a:off x="2034720" y="1527738"/>
              <a:ext cx="326664" cy="341977"/>
              <a:chOff x="0" y="-38100"/>
              <a:chExt cx="812800" cy="850900"/>
            </a:xfrm>
          </p:grpSpPr>
          <p:sp>
            <p:nvSpPr>
              <p:cNvPr id="722" name="Google Shape;722;p4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w="19050" cap="sq" cmpd="sng">
                <a:solidFill>
                  <a:srgbClr val="262425"/>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4"/>
              <p:cNvSpPr txBox="1"/>
              <p:nvPr/>
            </p:nvSpPr>
            <p:spPr>
              <a:xfrm>
                <a:off x="76200" y="-38100"/>
                <a:ext cx="660300" cy="774600"/>
              </a:xfrm>
              <a:prstGeom prst="rect">
                <a:avLst/>
              </a:prstGeom>
              <a:noFill/>
              <a:ln>
                <a:noFill/>
              </a:ln>
            </p:spPr>
            <p:txBody>
              <a:bodyPr spcFirstLastPara="1" wrap="square" lIns="50800" tIns="50800" rIns="50800" bIns="50800" anchor="ctr" anchorCtr="0">
                <a:noAutofit/>
              </a:bodyPr>
              <a:lstStyle/>
              <a:p>
                <a:pPr marL="0" marR="0" lvl="0" indent="0" algn="ctr" rtl="0">
                  <a:lnSpc>
                    <a:spcPct val="19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cxnSp>
        <p:nvCxnSpPr>
          <p:cNvPr id="724" name="Google Shape;724;p44"/>
          <p:cNvCxnSpPr/>
          <p:nvPr/>
        </p:nvCxnSpPr>
        <p:spPr>
          <a:xfrm>
            <a:off x="3041650" y="614838"/>
            <a:ext cx="16354500" cy="34200"/>
          </a:xfrm>
          <a:prstGeom prst="straightConnector1">
            <a:avLst/>
          </a:prstGeom>
          <a:noFill/>
          <a:ln w="38100" cap="flat" cmpd="sng">
            <a:solidFill>
              <a:srgbClr val="999999"/>
            </a:solidFill>
            <a:prstDash val="dot"/>
            <a:round/>
            <a:headEnd type="none" w="med" len="med"/>
            <a:tailEnd type="none" w="med" len="med"/>
          </a:ln>
        </p:spPr>
      </p:cxnSp>
      <p:grpSp>
        <p:nvGrpSpPr>
          <p:cNvPr id="725" name="Google Shape;725;p44"/>
          <p:cNvGrpSpPr/>
          <p:nvPr/>
        </p:nvGrpSpPr>
        <p:grpSpPr>
          <a:xfrm>
            <a:off x="741912" y="1352571"/>
            <a:ext cx="5329124" cy="906427"/>
            <a:chOff x="359325" y="2342180"/>
            <a:chExt cx="15595914" cy="1847212"/>
          </a:xfrm>
        </p:grpSpPr>
        <p:sp>
          <p:nvSpPr>
            <p:cNvPr id="726" name="Google Shape;726;p44"/>
            <p:cNvSpPr/>
            <p:nvPr/>
          </p:nvSpPr>
          <p:spPr>
            <a:xfrm>
              <a:off x="359325" y="2342180"/>
              <a:ext cx="15593944" cy="1847212"/>
            </a:xfrm>
            <a:custGeom>
              <a:avLst/>
              <a:gdLst/>
              <a:ahLst/>
              <a:cxnLst/>
              <a:rect l="l" t="t" r="r" b="b"/>
              <a:pathLst>
                <a:path w="2553245" h="572779" extrusionOk="0">
                  <a:moveTo>
                    <a:pt x="0" y="0"/>
                  </a:moveTo>
                  <a:lnTo>
                    <a:pt x="2553245" y="0"/>
                  </a:lnTo>
                  <a:lnTo>
                    <a:pt x="2553245" y="572779"/>
                  </a:lnTo>
                  <a:lnTo>
                    <a:pt x="0" y="572779"/>
                  </a:lnTo>
                  <a:close/>
                </a:path>
              </a:pathLst>
            </a:custGeom>
            <a:solidFill>
              <a:srgbClr val="FF0000"/>
            </a:solidFill>
            <a:ln>
              <a:noFill/>
            </a:ln>
            <a:effectLst>
              <a:outerShdw blurRad="57150" dist="209550" dir="2220000" algn="bl" rotWithShape="0">
                <a:srgbClr val="000000">
                  <a:alpha val="20000"/>
                </a:srgbClr>
              </a:outerShdw>
            </a:effectLst>
          </p:spPr>
          <p:txBody>
            <a:bodyPr/>
            <a:lstStyle/>
            <a:p>
              <a:endParaRPr lang="en-US"/>
            </a:p>
          </p:txBody>
        </p:sp>
        <p:sp>
          <p:nvSpPr>
            <p:cNvPr id="727" name="Google Shape;727;p44"/>
            <p:cNvSpPr txBox="1"/>
            <p:nvPr/>
          </p:nvSpPr>
          <p:spPr>
            <a:xfrm>
              <a:off x="361239" y="2638492"/>
              <a:ext cx="15594000" cy="1254600"/>
            </a:xfrm>
            <a:prstGeom prst="rect">
              <a:avLst/>
            </a:prstGeom>
            <a:solidFill>
              <a:srgbClr val="FF0000"/>
            </a:solid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4000">
                  <a:solidFill>
                    <a:schemeClr val="lt1"/>
                  </a:solidFill>
                  <a:latin typeface="Roboto Black"/>
                  <a:ea typeface="Roboto Black"/>
                  <a:cs typeface="Roboto Black"/>
                  <a:sym typeface="Roboto Black"/>
                </a:rPr>
                <a:t>future improvements</a:t>
              </a:r>
              <a:endParaRPr sz="4000">
                <a:solidFill>
                  <a:schemeClr val="lt1"/>
                </a:solidFill>
                <a:latin typeface="Roboto Black"/>
                <a:ea typeface="Roboto Black"/>
                <a:cs typeface="Roboto Black"/>
                <a:sym typeface="Roboto Black"/>
              </a:endParaRPr>
            </a:p>
          </p:txBody>
        </p:sp>
      </p:grpSp>
      <p:sp>
        <p:nvSpPr>
          <p:cNvPr id="728" name="Google Shape;728;p44"/>
          <p:cNvSpPr txBox="1"/>
          <p:nvPr/>
        </p:nvSpPr>
        <p:spPr>
          <a:xfrm>
            <a:off x="1346875" y="2575525"/>
            <a:ext cx="8925000" cy="6299700"/>
          </a:xfrm>
          <a:prstGeom prst="rect">
            <a:avLst/>
          </a:prstGeom>
          <a:noFill/>
          <a:ln>
            <a:noFill/>
          </a:ln>
          <a:effectLst>
            <a:outerShdw blurRad="200025" dist="114300" dir="1620000" algn="bl" rotWithShape="0">
              <a:srgbClr val="888888">
                <a:alpha val="20000"/>
              </a:srgbClr>
            </a:outerShdw>
          </a:effectLst>
        </p:spPr>
        <p:txBody>
          <a:bodyPr spcFirstLastPara="1" wrap="square" lIns="91425" tIns="91425" rIns="91425" bIns="91425" anchor="t" anchorCtr="0">
            <a:noAutofit/>
          </a:bodyPr>
          <a:lstStyle/>
          <a:p>
            <a:pPr marL="457200" lvl="0" indent="-438150" algn="l" rtl="0">
              <a:spcBef>
                <a:spcPts val="0"/>
              </a:spcBef>
              <a:spcAft>
                <a:spcPts val="0"/>
              </a:spcAft>
              <a:buClr>
                <a:schemeClr val="lt1"/>
              </a:buClr>
              <a:buSzPts val="3300"/>
              <a:buFont typeface="Roboto"/>
              <a:buAutoNum type="arabicPeriod"/>
            </a:pPr>
            <a:r>
              <a:rPr lang="en-US" sz="3300">
                <a:solidFill>
                  <a:schemeClr val="lt1"/>
                </a:solidFill>
                <a:latin typeface="Roboto"/>
                <a:ea typeface="Roboto"/>
                <a:cs typeface="Roboto"/>
                <a:sym typeface="Roboto"/>
              </a:rPr>
              <a:t>Wider topics covered</a:t>
            </a:r>
            <a:endParaRPr sz="3300">
              <a:solidFill>
                <a:schemeClr val="lt1"/>
              </a:solidFill>
              <a:latin typeface="Roboto"/>
              <a:ea typeface="Roboto"/>
              <a:cs typeface="Roboto"/>
              <a:sym typeface="Roboto"/>
            </a:endParaRPr>
          </a:p>
          <a:p>
            <a:pPr marL="457200" lvl="0" indent="-438150" algn="l" rtl="0">
              <a:spcBef>
                <a:spcPts val="0"/>
              </a:spcBef>
              <a:spcAft>
                <a:spcPts val="0"/>
              </a:spcAft>
              <a:buClr>
                <a:schemeClr val="lt1"/>
              </a:buClr>
              <a:buSzPts val="3300"/>
              <a:buFont typeface="Roboto"/>
              <a:buAutoNum type="arabicPeriod"/>
            </a:pPr>
            <a:r>
              <a:rPr lang="en-US" sz="3300">
                <a:solidFill>
                  <a:schemeClr val="lt1"/>
                </a:solidFill>
                <a:latin typeface="Roboto"/>
                <a:ea typeface="Roboto"/>
                <a:cs typeface="Roboto"/>
                <a:sym typeface="Roboto"/>
              </a:rPr>
              <a:t>Accommodate multiple prompts</a:t>
            </a:r>
            <a:endParaRPr sz="3300">
              <a:solidFill>
                <a:schemeClr val="lt1"/>
              </a:solidFill>
              <a:latin typeface="Roboto"/>
              <a:ea typeface="Roboto"/>
              <a:cs typeface="Roboto"/>
              <a:sym typeface="Roboto"/>
            </a:endParaRPr>
          </a:p>
          <a:p>
            <a:pPr marL="457200" lvl="0" indent="-438150" algn="l" rtl="0">
              <a:spcBef>
                <a:spcPts val="0"/>
              </a:spcBef>
              <a:spcAft>
                <a:spcPts val="0"/>
              </a:spcAft>
              <a:buClr>
                <a:schemeClr val="lt1"/>
              </a:buClr>
              <a:buSzPts val="3300"/>
              <a:buFont typeface="Roboto"/>
              <a:buAutoNum type="arabicPeriod"/>
            </a:pPr>
            <a:r>
              <a:rPr lang="en-US" sz="3300">
                <a:solidFill>
                  <a:schemeClr val="lt1"/>
                </a:solidFill>
                <a:latin typeface="Roboto"/>
                <a:ea typeface="Roboto"/>
                <a:cs typeface="Roboto"/>
                <a:sym typeface="Roboto"/>
              </a:rPr>
              <a:t>Predict views based on optimized title, tags and description</a:t>
            </a:r>
            <a:endParaRPr sz="3300">
              <a:solidFill>
                <a:schemeClr val="lt1"/>
              </a:solidFill>
              <a:latin typeface="Roboto"/>
              <a:ea typeface="Roboto"/>
              <a:cs typeface="Roboto"/>
              <a:sym typeface="Roboto"/>
            </a:endParaRPr>
          </a:p>
          <a:p>
            <a:pPr marL="457200" lvl="0" indent="-438150" algn="l" rtl="0">
              <a:spcBef>
                <a:spcPts val="0"/>
              </a:spcBef>
              <a:spcAft>
                <a:spcPts val="0"/>
              </a:spcAft>
              <a:buClr>
                <a:schemeClr val="lt1"/>
              </a:buClr>
              <a:buSzPts val="3300"/>
              <a:buFont typeface="Roboto"/>
              <a:buAutoNum type="arabicPeriod"/>
            </a:pPr>
            <a:r>
              <a:rPr lang="en-US" sz="3300">
                <a:solidFill>
                  <a:schemeClr val="lt1"/>
                </a:solidFill>
                <a:latin typeface="Roboto"/>
                <a:ea typeface="Roboto"/>
                <a:cs typeface="Roboto"/>
                <a:sym typeface="Roboto"/>
              </a:rPr>
              <a:t>KPI tracking:</a:t>
            </a:r>
            <a:endParaRPr sz="3300">
              <a:solidFill>
                <a:schemeClr val="lt1"/>
              </a:solidFill>
              <a:latin typeface="Roboto"/>
              <a:ea typeface="Roboto"/>
              <a:cs typeface="Roboto"/>
              <a:sym typeface="Roboto"/>
            </a:endParaRPr>
          </a:p>
          <a:p>
            <a:pPr marL="914400" lvl="0" indent="-438150" algn="l" rtl="0">
              <a:spcBef>
                <a:spcPts val="0"/>
              </a:spcBef>
              <a:spcAft>
                <a:spcPts val="0"/>
              </a:spcAft>
              <a:buClr>
                <a:schemeClr val="lt1"/>
              </a:buClr>
              <a:buSzPts val="3300"/>
              <a:buFont typeface="Roboto"/>
              <a:buChar char="-"/>
            </a:pPr>
            <a:r>
              <a:rPr lang="en-US" sz="3300">
                <a:solidFill>
                  <a:schemeClr val="lt1"/>
                </a:solidFill>
                <a:latin typeface="Roboto"/>
                <a:ea typeface="Roboto"/>
                <a:cs typeface="Roboto"/>
                <a:sym typeface="Roboto"/>
              </a:rPr>
              <a:t>Search rank </a:t>
            </a:r>
            <a:endParaRPr sz="3300">
              <a:solidFill>
                <a:schemeClr val="lt1"/>
              </a:solidFill>
              <a:latin typeface="Roboto"/>
              <a:ea typeface="Roboto"/>
              <a:cs typeface="Roboto"/>
              <a:sym typeface="Roboto"/>
            </a:endParaRPr>
          </a:p>
          <a:p>
            <a:pPr marL="914400" lvl="0" indent="-438150" algn="l" rtl="0">
              <a:spcBef>
                <a:spcPts val="0"/>
              </a:spcBef>
              <a:spcAft>
                <a:spcPts val="0"/>
              </a:spcAft>
              <a:buClr>
                <a:schemeClr val="lt1"/>
              </a:buClr>
              <a:buSzPts val="3300"/>
              <a:buFont typeface="Roboto"/>
              <a:buChar char="-"/>
            </a:pPr>
            <a:r>
              <a:rPr lang="en-US" sz="3300">
                <a:solidFill>
                  <a:schemeClr val="lt1"/>
                </a:solidFill>
                <a:latin typeface="Roboto"/>
                <a:ea typeface="Roboto"/>
                <a:cs typeface="Roboto"/>
                <a:sym typeface="Roboto"/>
              </a:rPr>
              <a:t>Click-through-rate </a:t>
            </a:r>
            <a:endParaRPr sz="3300">
              <a:solidFill>
                <a:schemeClr val="lt1"/>
              </a:solidFill>
              <a:latin typeface="Roboto"/>
              <a:ea typeface="Roboto"/>
              <a:cs typeface="Roboto"/>
              <a:sym typeface="Roboto"/>
            </a:endParaRPr>
          </a:p>
          <a:p>
            <a:pPr marL="457200" lvl="0" indent="-438150" algn="l" rtl="0">
              <a:spcBef>
                <a:spcPts val="0"/>
              </a:spcBef>
              <a:spcAft>
                <a:spcPts val="0"/>
              </a:spcAft>
              <a:buClr>
                <a:schemeClr val="lt1"/>
              </a:buClr>
              <a:buSzPts val="3300"/>
              <a:buFont typeface="Roboto"/>
              <a:buAutoNum type="arabicPeriod"/>
            </a:pPr>
            <a:r>
              <a:rPr lang="en-US" sz="3300">
                <a:solidFill>
                  <a:schemeClr val="lt1"/>
                </a:solidFill>
                <a:latin typeface="Roboto"/>
                <a:ea typeface="Roboto"/>
                <a:cs typeface="Roboto"/>
                <a:sym typeface="Roboto"/>
              </a:rPr>
              <a:t>Become an end-to-end SEO App: </a:t>
            </a:r>
            <a:r>
              <a:rPr lang="en-US" sz="3300" i="1">
                <a:solidFill>
                  <a:schemeClr val="lt1"/>
                </a:solidFill>
                <a:latin typeface="Roboto"/>
                <a:ea typeface="Roboto"/>
                <a:cs typeface="Roboto"/>
                <a:sym typeface="Roboto"/>
              </a:rPr>
              <a:t>from Webscrape to SEO</a:t>
            </a:r>
            <a:endParaRPr sz="3300" i="1">
              <a:solidFill>
                <a:schemeClr val="lt1"/>
              </a:solidFill>
              <a:latin typeface="Roboto"/>
              <a:ea typeface="Roboto"/>
              <a:cs typeface="Roboto"/>
              <a:sym typeface="Roboto"/>
            </a:endParaRPr>
          </a:p>
          <a:p>
            <a:pPr marL="0" lvl="0" indent="0" algn="l" rtl="0">
              <a:spcBef>
                <a:spcPts val="0"/>
              </a:spcBef>
              <a:spcAft>
                <a:spcPts val="0"/>
              </a:spcAft>
              <a:buNone/>
            </a:pPr>
            <a:endParaRPr sz="3300" b="1">
              <a:solidFill>
                <a:schemeClr val="lt1"/>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pic>
        <p:nvPicPr>
          <p:cNvPr id="733" name="Google Shape;733;p45"/>
          <p:cNvPicPr preferRelativeResize="0"/>
          <p:nvPr/>
        </p:nvPicPr>
        <p:blipFill>
          <a:blip r:embed="rId3">
            <a:alphaModFix/>
          </a:blip>
          <a:stretch>
            <a:fillRect/>
          </a:stretch>
        </p:blipFill>
        <p:spPr>
          <a:xfrm>
            <a:off x="55227" y="0"/>
            <a:ext cx="18177546" cy="10287000"/>
          </a:xfrm>
          <a:prstGeom prst="rect">
            <a:avLst/>
          </a:prstGeom>
          <a:noFill/>
          <a:ln>
            <a:noFill/>
          </a:ln>
        </p:spPr>
      </p:pic>
      <p:sp>
        <p:nvSpPr>
          <p:cNvPr id="734" name="Google Shape;734;p45"/>
          <p:cNvSpPr/>
          <p:nvPr/>
        </p:nvSpPr>
        <p:spPr>
          <a:xfrm rot="10800000" flipH="1">
            <a:off x="17259300" y="6127825"/>
            <a:ext cx="2616125" cy="2616125"/>
          </a:xfrm>
          <a:custGeom>
            <a:avLst/>
            <a:gdLst/>
            <a:ahLst/>
            <a:cxnLst/>
            <a:rect l="l" t="t" r="r" b="b"/>
            <a:pathLst>
              <a:path w="2616125" h="2616125" extrusionOk="0">
                <a:moveTo>
                  <a:pt x="0" y="2616125"/>
                </a:moveTo>
                <a:lnTo>
                  <a:pt x="2616125" y="2616125"/>
                </a:lnTo>
                <a:lnTo>
                  <a:pt x="2616125" y="0"/>
                </a:lnTo>
                <a:lnTo>
                  <a:pt x="0" y="0"/>
                </a:lnTo>
                <a:lnTo>
                  <a:pt x="0" y="2616125"/>
                </a:lnTo>
                <a:close/>
              </a:path>
            </a:pathLst>
          </a:custGeom>
          <a:blipFill rotWithShape="1">
            <a:blip r:embed="rId4">
              <a:alphaModFix/>
            </a:blip>
            <a:stretch>
              <a:fillRect/>
            </a:stretch>
          </a:blipFill>
          <a:ln>
            <a:noFill/>
          </a:ln>
        </p:spPr>
        <p:txBody>
          <a:bodyPr/>
          <a:lstStyle/>
          <a:p>
            <a:endParaRPr lang="en-US"/>
          </a:p>
        </p:txBody>
      </p:sp>
      <p:sp>
        <p:nvSpPr>
          <p:cNvPr id="735" name="Google Shape;735;p45"/>
          <p:cNvSpPr/>
          <p:nvPr/>
        </p:nvSpPr>
        <p:spPr>
          <a:xfrm>
            <a:off x="14128825" y="-1073075"/>
            <a:ext cx="2616125" cy="2616125"/>
          </a:xfrm>
          <a:custGeom>
            <a:avLst/>
            <a:gdLst/>
            <a:ahLst/>
            <a:cxnLst/>
            <a:rect l="l" t="t" r="r" b="b"/>
            <a:pathLst>
              <a:path w="2616125" h="2616125" extrusionOk="0">
                <a:moveTo>
                  <a:pt x="0" y="0"/>
                </a:moveTo>
                <a:lnTo>
                  <a:pt x="2616125" y="0"/>
                </a:lnTo>
                <a:lnTo>
                  <a:pt x="2616125" y="2616125"/>
                </a:lnTo>
                <a:lnTo>
                  <a:pt x="0" y="2616125"/>
                </a:lnTo>
                <a:lnTo>
                  <a:pt x="0" y="0"/>
                </a:lnTo>
                <a:close/>
              </a:path>
            </a:pathLst>
          </a:custGeom>
          <a:blipFill rotWithShape="1">
            <a:blip r:embed="rId5">
              <a:alphaModFix/>
            </a:blip>
            <a:stretch>
              <a:fillRect/>
            </a:stretch>
          </a:blipFill>
          <a:ln>
            <a:noFill/>
          </a:ln>
        </p:spPr>
        <p:txBody>
          <a:bodyPr/>
          <a:lstStyle/>
          <a:p>
            <a:endParaRPr lang="en-US"/>
          </a:p>
        </p:txBody>
      </p:sp>
      <p:grpSp>
        <p:nvGrpSpPr>
          <p:cNvPr id="736" name="Google Shape;736;p45"/>
          <p:cNvGrpSpPr/>
          <p:nvPr/>
        </p:nvGrpSpPr>
        <p:grpSpPr>
          <a:xfrm>
            <a:off x="799750" y="537950"/>
            <a:ext cx="1306898" cy="341977"/>
            <a:chOff x="1543050" y="1527738"/>
            <a:chExt cx="1306898" cy="341977"/>
          </a:xfrm>
        </p:grpSpPr>
        <p:grpSp>
          <p:nvGrpSpPr>
            <p:cNvPr id="737" name="Google Shape;737;p45"/>
            <p:cNvGrpSpPr/>
            <p:nvPr/>
          </p:nvGrpSpPr>
          <p:grpSpPr>
            <a:xfrm>
              <a:off x="1543050" y="1527738"/>
              <a:ext cx="326664" cy="341977"/>
              <a:chOff x="0" y="-38100"/>
              <a:chExt cx="812800" cy="850900"/>
            </a:xfrm>
          </p:grpSpPr>
          <p:sp>
            <p:nvSpPr>
              <p:cNvPr id="738" name="Google Shape;738;p4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w="19050" cap="sq" cmpd="sng">
                <a:solidFill>
                  <a:srgbClr val="262425"/>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5"/>
              <p:cNvSpPr txBox="1"/>
              <p:nvPr/>
            </p:nvSpPr>
            <p:spPr>
              <a:xfrm>
                <a:off x="76200" y="-38100"/>
                <a:ext cx="660300" cy="774600"/>
              </a:xfrm>
              <a:prstGeom prst="rect">
                <a:avLst/>
              </a:prstGeom>
              <a:noFill/>
              <a:ln>
                <a:noFill/>
              </a:ln>
            </p:spPr>
            <p:txBody>
              <a:bodyPr spcFirstLastPara="1" wrap="square" lIns="50800" tIns="50800" rIns="50800" bIns="50800" anchor="ctr" anchorCtr="0">
                <a:noAutofit/>
              </a:bodyPr>
              <a:lstStyle/>
              <a:p>
                <a:pPr marL="0" marR="0" lvl="0" indent="0" algn="ctr" rtl="0">
                  <a:lnSpc>
                    <a:spcPct val="19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40" name="Google Shape;740;p45"/>
            <p:cNvGrpSpPr/>
            <p:nvPr/>
          </p:nvGrpSpPr>
          <p:grpSpPr>
            <a:xfrm>
              <a:off x="2523284" y="1527738"/>
              <a:ext cx="326664" cy="341977"/>
              <a:chOff x="0" y="-38100"/>
              <a:chExt cx="812800" cy="850900"/>
            </a:xfrm>
          </p:grpSpPr>
          <p:sp>
            <p:nvSpPr>
              <p:cNvPr id="741" name="Google Shape;741;p4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cmpd="sng">
                <a:solidFill>
                  <a:srgbClr val="262425"/>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5"/>
              <p:cNvSpPr txBox="1"/>
              <p:nvPr/>
            </p:nvSpPr>
            <p:spPr>
              <a:xfrm>
                <a:off x="76200" y="-38100"/>
                <a:ext cx="660300" cy="774600"/>
              </a:xfrm>
              <a:prstGeom prst="rect">
                <a:avLst/>
              </a:prstGeom>
              <a:noFill/>
              <a:ln>
                <a:noFill/>
              </a:ln>
            </p:spPr>
            <p:txBody>
              <a:bodyPr spcFirstLastPara="1" wrap="square" lIns="50800" tIns="50800" rIns="50800" bIns="50800" anchor="ctr" anchorCtr="0">
                <a:noAutofit/>
              </a:bodyPr>
              <a:lstStyle/>
              <a:p>
                <a:pPr marL="0" marR="0" lvl="0" indent="0" algn="ctr" rtl="0">
                  <a:lnSpc>
                    <a:spcPct val="19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43" name="Google Shape;743;p45"/>
            <p:cNvGrpSpPr/>
            <p:nvPr/>
          </p:nvGrpSpPr>
          <p:grpSpPr>
            <a:xfrm>
              <a:off x="2034720" y="1527738"/>
              <a:ext cx="326664" cy="341977"/>
              <a:chOff x="0" y="-38100"/>
              <a:chExt cx="812800" cy="850900"/>
            </a:xfrm>
          </p:grpSpPr>
          <p:sp>
            <p:nvSpPr>
              <p:cNvPr id="744" name="Google Shape;744;p4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w="19050" cap="sq" cmpd="sng">
                <a:solidFill>
                  <a:srgbClr val="262425"/>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5"/>
              <p:cNvSpPr txBox="1"/>
              <p:nvPr/>
            </p:nvSpPr>
            <p:spPr>
              <a:xfrm>
                <a:off x="76200" y="-38100"/>
                <a:ext cx="660300" cy="774600"/>
              </a:xfrm>
              <a:prstGeom prst="rect">
                <a:avLst/>
              </a:prstGeom>
              <a:noFill/>
              <a:ln>
                <a:noFill/>
              </a:ln>
            </p:spPr>
            <p:txBody>
              <a:bodyPr spcFirstLastPara="1" wrap="square" lIns="50800" tIns="50800" rIns="50800" bIns="50800" anchor="ctr" anchorCtr="0">
                <a:noAutofit/>
              </a:bodyPr>
              <a:lstStyle/>
              <a:p>
                <a:pPr marL="0" marR="0" lvl="0" indent="0" algn="ctr" rtl="0">
                  <a:lnSpc>
                    <a:spcPct val="19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cxnSp>
        <p:nvCxnSpPr>
          <p:cNvPr id="746" name="Google Shape;746;p45"/>
          <p:cNvCxnSpPr/>
          <p:nvPr/>
        </p:nvCxnSpPr>
        <p:spPr>
          <a:xfrm>
            <a:off x="9370875" y="1999200"/>
            <a:ext cx="23400" cy="6288600"/>
          </a:xfrm>
          <a:prstGeom prst="straightConnector1">
            <a:avLst/>
          </a:prstGeom>
          <a:noFill/>
          <a:ln w="38100" cap="flat" cmpd="sng">
            <a:solidFill>
              <a:srgbClr val="999999"/>
            </a:solidFill>
            <a:prstDash val="dot"/>
            <a:round/>
            <a:headEnd type="none" w="med" len="med"/>
            <a:tailEnd type="none" w="med" len="med"/>
          </a:ln>
        </p:spPr>
      </p:cxnSp>
      <p:grpSp>
        <p:nvGrpSpPr>
          <p:cNvPr id="747" name="Google Shape;747;p45"/>
          <p:cNvGrpSpPr/>
          <p:nvPr/>
        </p:nvGrpSpPr>
        <p:grpSpPr>
          <a:xfrm>
            <a:off x="9872049" y="2774888"/>
            <a:ext cx="5797800" cy="1923362"/>
            <a:chOff x="361249" y="2266050"/>
            <a:chExt cx="5797800" cy="1923362"/>
          </a:xfrm>
        </p:grpSpPr>
        <p:sp>
          <p:nvSpPr>
            <p:cNvPr id="748" name="Google Shape;748;p45"/>
            <p:cNvSpPr/>
            <p:nvPr/>
          </p:nvSpPr>
          <p:spPr>
            <a:xfrm>
              <a:off x="799750" y="2342200"/>
              <a:ext cx="5036276" cy="1847212"/>
            </a:xfrm>
            <a:custGeom>
              <a:avLst/>
              <a:gdLst/>
              <a:ahLst/>
              <a:cxnLst/>
              <a:rect l="l" t="t" r="r" b="b"/>
              <a:pathLst>
                <a:path w="2553245" h="572779" extrusionOk="0">
                  <a:moveTo>
                    <a:pt x="0" y="0"/>
                  </a:moveTo>
                  <a:lnTo>
                    <a:pt x="2553245" y="0"/>
                  </a:lnTo>
                  <a:lnTo>
                    <a:pt x="2553245" y="572779"/>
                  </a:lnTo>
                  <a:lnTo>
                    <a:pt x="0" y="572779"/>
                  </a:lnTo>
                  <a:close/>
                </a:path>
              </a:pathLst>
            </a:custGeom>
            <a:solidFill>
              <a:srgbClr val="282828"/>
            </a:solidFill>
            <a:ln>
              <a:noFill/>
            </a:ln>
            <a:effectLst>
              <a:outerShdw blurRad="57150" dist="209550" dir="2220000" algn="bl" rotWithShape="0">
                <a:srgbClr val="000000">
                  <a:alpha val="20000"/>
                </a:srgbClr>
              </a:outerShdw>
            </a:effectLst>
          </p:spPr>
          <p:txBody>
            <a:bodyPr/>
            <a:lstStyle/>
            <a:p>
              <a:endParaRPr lang="en-US"/>
            </a:p>
          </p:txBody>
        </p:sp>
        <p:sp>
          <p:nvSpPr>
            <p:cNvPr id="749" name="Google Shape;749;p45"/>
            <p:cNvSpPr txBox="1"/>
            <p:nvPr/>
          </p:nvSpPr>
          <p:spPr>
            <a:xfrm>
              <a:off x="361249" y="2266050"/>
              <a:ext cx="5797800" cy="18471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2000">
                  <a:solidFill>
                    <a:srgbClr val="FFFFFF"/>
                  </a:solidFill>
                  <a:latin typeface="Roboto Black"/>
                  <a:ea typeface="Roboto Black"/>
                  <a:cs typeface="Roboto Black"/>
                  <a:sym typeface="Roboto Black"/>
                </a:rPr>
                <a:t>CH4T</a:t>
              </a:r>
              <a:endParaRPr sz="12000">
                <a:latin typeface="Roboto Black"/>
                <a:ea typeface="Roboto Black"/>
                <a:cs typeface="Roboto Black"/>
                <a:sym typeface="Roboto Black"/>
              </a:endParaRPr>
            </a:p>
          </p:txBody>
        </p:sp>
      </p:grpSp>
      <p:grpSp>
        <p:nvGrpSpPr>
          <p:cNvPr id="750" name="Google Shape;750;p45"/>
          <p:cNvGrpSpPr/>
          <p:nvPr/>
        </p:nvGrpSpPr>
        <p:grpSpPr>
          <a:xfrm>
            <a:off x="11691324" y="4500163"/>
            <a:ext cx="5797800" cy="1923362"/>
            <a:chOff x="361249" y="2266050"/>
            <a:chExt cx="5797800" cy="1923362"/>
          </a:xfrm>
        </p:grpSpPr>
        <p:sp>
          <p:nvSpPr>
            <p:cNvPr id="751" name="Google Shape;751;p45"/>
            <p:cNvSpPr/>
            <p:nvPr/>
          </p:nvSpPr>
          <p:spPr>
            <a:xfrm>
              <a:off x="799750" y="2342200"/>
              <a:ext cx="5036276" cy="1847212"/>
            </a:xfrm>
            <a:custGeom>
              <a:avLst/>
              <a:gdLst/>
              <a:ahLst/>
              <a:cxnLst/>
              <a:rect l="l" t="t" r="r" b="b"/>
              <a:pathLst>
                <a:path w="2553245" h="572779" extrusionOk="0">
                  <a:moveTo>
                    <a:pt x="0" y="0"/>
                  </a:moveTo>
                  <a:lnTo>
                    <a:pt x="2553245" y="0"/>
                  </a:lnTo>
                  <a:lnTo>
                    <a:pt x="2553245" y="572779"/>
                  </a:lnTo>
                  <a:lnTo>
                    <a:pt x="0" y="572779"/>
                  </a:lnTo>
                  <a:close/>
                </a:path>
              </a:pathLst>
            </a:custGeom>
            <a:solidFill>
              <a:schemeClr val="lt1"/>
            </a:solidFill>
            <a:ln>
              <a:noFill/>
            </a:ln>
            <a:effectLst>
              <a:outerShdw blurRad="57150" dist="209550" dir="2220000" algn="bl" rotWithShape="0">
                <a:srgbClr val="000000">
                  <a:alpha val="20000"/>
                </a:srgbClr>
              </a:outerShdw>
            </a:effectLst>
          </p:spPr>
          <p:txBody>
            <a:bodyPr/>
            <a:lstStyle/>
            <a:p>
              <a:endParaRPr lang="en-US"/>
            </a:p>
          </p:txBody>
        </p:sp>
        <p:sp>
          <p:nvSpPr>
            <p:cNvPr id="752" name="Google Shape;752;p45"/>
            <p:cNvSpPr txBox="1"/>
            <p:nvPr/>
          </p:nvSpPr>
          <p:spPr>
            <a:xfrm>
              <a:off x="361249" y="2266050"/>
              <a:ext cx="5797800" cy="18471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2000">
                  <a:solidFill>
                    <a:schemeClr val="dk1"/>
                  </a:solidFill>
                  <a:latin typeface="Roboto Black"/>
                  <a:ea typeface="Roboto Black"/>
                  <a:cs typeface="Roboto Black"/>
                  <a:sym typeface="Roboto Black"/>
                </a:rPr>
                <a:t>GPT</a:t>
              </a:r>
              <a:endParaRPr sz="12000">
                <a:solidFill>
                  <a:schemeClr val="dk1"/>
                </a:solidFill>
                <a:latin typeface="Roboto Black"/>
                <a:ea typeface="Roboto Black"/>
                <a:cs typeface="Roboto Black"/>
                <a:sym typeface="Roboto Black"/>
              </a:endParaRPr>
            </a:p>
          </p:txBody>
        </p:sp>
      </p:grpSp>
      <p:sp>
        <p:nvSpPr>
          <p:cNvPr id="753" name="Google Shape;753;p45"/>
          <p:cNvSpPr/>
          <p:nvPr/>
        </p:nvSpPr>
        <p:spPr>
          <a:xfrm>
            <a:off x="16302760" y="6137759"/>
            <a:ext cx="977039" cy="1374352"/>
          </a:xfrm>
          <a:custGeom>
            <a:avLst/>
            <a:gdLst/>
            <a:ahLst/>
            <a:cxnLst/>
            <a:rect l="l" t="t" r="r" b="b"/>
            <a:pathLst>
              <a:path w="977039" h="1374352" extrusionOk="0">
                <a:moveTo>
                  <a:pt x="0" y="0"/>
                </a:moveTo>
                <a:lnTo>
                  <a:pt x="977039" y="0"/>
                </a:lnTo>
                <a:lnTo>
                  <a:pt x="977039" y="1374352"/>
                </a:lnTo>
                <a:lnTo>
                  <a:pt x="0" y="1374352"/>
                </a:lnTo>
                <a:lnTo>
                  <a:pt x="0" y="0"/>
                </a:lnTo>
                <a:close/>
              </a:path>
            </a:pathLst>
          </a:custGeom>
          <a:blipFill rotWithShape="1">
            <a:blip r:embed="rId6">
              <a:alphaModFix/>
            </a:blip>
            <a:stretch>
              <a:fillRect/>
            </a:stretch>
          </a:blipFill>
          <a:ln>
            <a:noFill/>
          </a:ln>
        </p:spPr>
        <p:txBody>
          <a:bodyPr/>
          <a:lstStyle/>
          <a:p>
            <a:endParaRPr lang="en-US"/>
          </a:p>
        </p:txBody>
      </p:sp>
      <p:sp>
        <p:nvSpPr>
          <p:cNvPr id="754" name="Google Shape;754;p45"/>
          <p:cNvSpPr txBox="1"/>
          <p:nvPr/>
        </p:nvSpPr>
        <p:spPr>
          <a:xfrm>
            <a:off x="1994804" y="1832840"/>
            <a:ext cx="7878000" cy="8619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600" b="0" i="0" u="none" strike="noStrike" cap="none">
                <a:solidFill>
                  <a:srgbClr val="282828"/>
                </a:solidFill>
                <a:latin typeface="Arial"/>
                <a:ea typeface="Arial"/>
                <a:cs typeface="Arial"/>
                <a:sym typeface="Arial"/>
              </a:rPr>
              <a:t>Contact us</a:t>
            </a:r>
            <a:endParaRPr/>
          </a:p>
        </p:txBody>
      </p:sp>
      <p:sp>
        <p:nvSpPr>
          <p:cNvPr id="755" name="Google Shape;755;p45"/>
          <p:cNvSpPr txBox="1"/>
          <p:nvPr/>
        </p:nvSpPr>
        <p:spPr>
          <a:xfrm>
            <a:off x="1994804" y="1207486"/>
            <a:ext cx="7968300" cy="4155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700" b="0" i="0" u="none" strike="noStrike" cap="none">
                <a:solidFill>
                  <a:srgbClr val="282828"/>
                </a:solidFill>
                <a:latin typeface="Arial"/>
                <a:ea typeface="Arial"/>
                <a:cs typeface="Arial"/>
                <a:sym typeface="Arial"/>
              </a:rPr>
              <a:t>Let's Work Together!</a:t>
            </a:r>
            <a:endParaRPr/>
          </a:p>
        </p:txBody>
      </p:sp>
      <p:sp>
        <p:nvSpPr>
          <p:cNvPr id="756" name="Google Shape;756;p45"/>
          <p:cNvSpPr/>
          <p:nvPr/>
        </p:nvSpPr>
        <p:spPr>
          <a:xfrm>
            <a:off x="1715886" y="3130507"/>
            <a:ext cx="6828030" cy="5696812"/>
          </a:xfrm>
          <a:custGeom>
            <a:avLst/>
            <a:gdLst/>
            <a:ahLst/>
            <a:cxnLst/>
            <a:rect l="l" t="t" r="r" b="b"/>
            <a:pathLst>
              <a:path w="1325831" h="1106177" extrusionOk="0">
                <a:moveTo>
                  <a:pt x="1201371" y="1106177"/>
                </a:moveTo>
                <a:lnTo>
                  <a:pt x="124460" y="1106177"/>
                </a:lnTo>
                <a:cubicBezTo>
                  <a:pt x="55880" y="1106177"/>
                  <a:pt x="0" y="1050297"/>
                  <a:pt x="0" y="981717"/>
                </a:cubicBezTo>
                <a:lnTo>
                  <a:pt x="0" y="124460"/>
                </a:lnTo>
                <a:cubicBezTo>
                  <a:pt x="0" y="55880"/>
                  <a:pt x="55880" y="0"/>
                  <a:pt x="124460" y="0"/>
                </a:cubicBezTo>
                <a:lnTo>
                  <a:pt x="1201371" y="0"/>
                </a:lnTo>
                <a:cubicBezTo>
                  <a:pt x="1269951" y="0"/>
                  <a:pt x="1325831" y="55880"/>
                  <a:pt x="1325831" y="124460"/>
                </a:cubicBezTo>
                <a:lnTo>
                  <a:pt x="1325831" y="981717"/>
                </a:lnTo>
                <a:cubicBezTo>
                  <a:pt x="1325831" y="1050297"/>
                  <a:pt x="1269951" y="1106177"/>
                  <a:pt x="1201371" y="1106177"/>
                </a:cubicBezTo>
                <a:close/>
              </a:path>
            </a:pathLst>
          </a:custGeom>
          <a:solidFill>
            <a:srgbClr val="FF0000">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 name="Google Shape;757;p45"/>
          <p:cNvGrpSpPr/>
          <p:nvPr/>
        </p:nvGrpSpPr>
        <p:grpSpPr>
          <a:xfrm>
            <a:off x="2509100" y="3831148"/>
            <a:ext cx="5537388" cy="3851768"/>
            <a:chOff x="0" y="-49326"/>
            <a:chExt cx="8212055" cy="6673194"/>
          </a:xfrm>
        </p:grpSpPr>
        <p:grpSp>
          <p:nvGrpSpPr>
            <p:cNvPr id="758" name="Google Shape;758;p45"/>
            <p:cNvGrpSpPr/>
            <p:nvPr/>
          </p:nvGrpSpPr>
          <p:grpSpPr>
            <a:xfrm>
              <a:off x="0" y="-49326"/>
              <a:ext cx="1403055" cy="1452597"/>
              <a:chOff x="0" y="-28575"/>
              <a:chExt cx="812800" cy="841500"/>
            </a:xfrm>
          </p:grpSpPr>
          <p:sp>
            <p:nvSpPr>
              <p:cNvPr id="759" name="Google Shape;759;p45"/>
              <p:cNvSpPr/>
              <p:nvPr/>
            </p:nvSpPr>
            <p:spPr>
              <a:xfrm>
                <a:off x="0" y="0"/>
                <a:ext cx="812800" cy="812800"/>
              </a:xfrm>
              <a:custGeom>
                <a:avLst/>
                <a:gdLst/>
                <a:ahLst/>
                <a:cxnLst/>
                <a:rect l="l" t="t" r="r" b="b"/>
                <a:pathLst>
                  <a:path w="812800" h="812800" extrusionOk="0">
                    <a:moveTo>
                      <a:pt x="147140" y="0"/>
                    </a:moveTo>
                    <a:lnTo>
                      <a:pt x="665660" y="0"/>
                    </a:lnTo>
                    <a:cubicBezTo>
                      <a:pt x="704684" y="0"/>
                      <a:pt x="742109" y="15502"/>
                      <a:pt x="769704" y="43096"/>
                    </a:cubicBezTo>
                    <a:cubicBezTo>
                      <a:pt x="797298" y="70691"/>
                      <a:pt x="812800" y="108116"/>
                      <a:pt x="812800" y="147140"/>
                    </a:cubicBezTo>
                    <a:lnTo>
                      <a:pt x="812800" y="665660"/>
                    </a:lnTo>
                    <a:cubicBezTo>
                      <a:pt x="812800" y="704684"/>
                      <a:pt x="797298" y="742109"/>
                      <a:pt x="769704" y="769704"/>
                    </a:cubicBezTo>
                    <a:cubicBezTo>
                      <a:pt x="742109" y="797298"/>
                      <a:pt x="704684" y="812800"/>
                      <a:pt x="665660" y="812800"/>
                    </a:cubicBezTo>
                    <a:lnTo>
                      <a:pt x="147140" y="812800"/>
                    </a:lnTo>
                    <a:cubicBezTo>
                      <a:pt x="108116" y="812800"/>
                      <a:pt x="70691" y="797298"/>
                      <a:pt x="43096" y="769704"/>
                    </a:cubicBezTo>
                    <a:cubicBezTo>
                      <a:pt x="15502" y="742109"/>
                      <a:pt x="0" y="704684"/>
                      <a:pt x="0" y="665660"/>
                    </a:cubicBezTo>
                    <a:lnTo>
                      <a:pt x="0" y="147140"/>
                    </a:lnTo>
                    <a:cubicBezTo>
                      <a:pt x="0" y="108116"/>
                      <a:pt x="15502" y="70691"/>
                      <a:pt x="43096" y="43096"/>
                    </a:cubicBezTo>
                    <a:cubicBezTo>
                      <a:pt x="70691" y="15502"/>
                      <a:pt x="108116" y="0"/>
                      <a:pt x="147140" y="0"/>
                    </a:cubicBezTo>
                    <a:close/>
                  </a:path>
                </a:pathLst>
              </a:custGeom>
              <a:solidFill>
                <a:srgbClr val="B1EFE3"/>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760" name="Google Shape;760;p45"/>
              <p:cNvSpPr txBox="1"/>
              <p:nvPr/>
            </p:nvSpPr>
            <p:spPr>
              <a:xfrm>
                <a:off x="0" y="-28575"/>
                <a:ext cx="812700" cy="8415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rgbClr val="000000"/>
                  </a:solidFill>
                  <a:latin typeface="Calibri"/>
                  <a:ea typeface="Calibri"/>
                  <a:cs typeface="Calibri"/>
                  <a:sym typeface="Calibri"/>
                </a:endParaRPr>
              </a:p>
            </p:txBody>
          </p:sp>
        </p:grpSp>
        <p:sp>
          <p:nvSpPr>
            <p:cNvPr id="761" name="Google Shape;761;p45"/>
            <p:cNvSpPr/>
            <p:nvPr/>
          </p:nvSpPr>
          <p:spPr>
            <a:xfrm>
              <a:off x="338417" y="442362"/>
              <a:ext cx="726256" cy="518365"/>
            </a:xfrm>
            <a:custGeom>
              <a:avLst/>
              <a:gdLst/>
              <a:ahLst/>
              <a:cxnLst/>
              <a:rect l="l" t="t" r="r" b="b"/>
              <a:pathLst>
                <a:path w="726256" h="518365" extrusionOk="0">
                  <a:moveTo>
                    <a:pt x="0" y="0"/>
                  </a:moveTo>
                  <a:lnTo>
                    <a:pt x="726256" y="0"/>
                  </a:lnTo>
                  <a:lnTo>
                    <a:pt x="726256" y="518365"/>
                  </a:lnTo>
                  <a:lnTo>
                    <a:pt x="0" y="518365"/>
                  </a:lnTo>
                  <a:lnTo>
                    <a:pt x="0" y="0"/>
                  </a:lnTo>
                  <a:close/>
                </a:path>
              </a:pathLst>
            </a:custGeom>
            <a:blipFill rotWithShape="1">
              <a:blip r:embed="rId7">
                <a:alphaModFix/>
              </a:blip>
              <a:stretch>
                <a:fillRect/>
              </a:stretch>
            </a:blipFill>
            <a:ln>
              <a:noFill/>
            </a:ln>
          </p:spPr>
          <p:txBody>
            <a:bodyPr/>
            <a:lstStyle/>
            <a:p>
              <a:endParaRPr lang="en-US"/>
            </a:p>
          </p:txBody>
        </p:sp>
        <p:sp>
          <p:nvSpPr>
            <p:cNvPr id="762" name="Google Shape;762;p45"/>
            <p:cNvSpPr txBox="1"/>
            <p:nvPr/>
          </p:nvSpPr>
          <p:spPr>
            <a:xfrm>
              <a:off x="1918655" y="827597"/>
              <a:ext cx="6293400" cy="5601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a:solidFill>
                    <a:srgbClr val="003049"/>
                  </a:solidFill>
                  <a:latin typeface="IBM Plex Sans"/>
                  <a:ea typeface="IBM Plex Sans"/>
                  <a:cs typeface="IBM Plex Sans"/>
                  <a:sym typeface="IBM Plex Sans"/>
                </a:rPr>
                <a:t>seo</a:t>
              </a:r>
              <a:r>
                <a:rPr lang="en-US" sz="2100" b="0" i="0" u="none" strike="noStrike" cap="none">
                  <a:solidFill>
                    <a:srgbClr val="003049"/>
                  </a:solidFill>
                  <a:latin typeface="IBM Plex Sans"/>
                  <a:ea typeface="IBM Plex Sans"/>
                  <a:cs typeface="IBM Plex Sans"/>
                  <a:sym typeface="IBM Plex Sans"/>
                </a:rPr>
                <a:t>@</a:t>
              </a:r>
              <a:r>
                <a:rPr lang="en-US" sz="2100">
                  <a:solidFill>
                    <a:srgbClr val="003049"/>
                  </a:solidFill>
                  <a:latin typeface="IBM Plex Sans"/>
                  <a:ea typeface="IBM Plex Sans"/>
                  <a:cs typeface="IBM Plex Sans"/>
                  <a:sym typeface="IBM Plex Sans"/>
                </a:rPr>
                <a:t>ch4tgpt.com</a:t>
              </a:r>
              <a:endParaRPr sz="1600"/>
            </a:p>
          </p:txBody>
        </p:sp>
        <p:sp>
          <p:nvSpPr>
            <p:cNvPr id="763" name="Google Shape;763;p45"/>
            <p:cNvSpPr txBox="1"/>
            <p:nvPr/>
          </p:nvSpPr>
          <p:spPr>
            <a:xfrm>
              <a:off x="1918655" y="78925"/>
              <a:ext cx="6293400" cy="613200"/>
            </a:xfrm>
            <a:prstGeom prst="rect">
              <a:avLst/>
            </a:prstGeom>
            <a:noFill/>
            <a:ln>
              <a:noFill/>
            </a:ln>
          </p:spPr>
          <p:txBody>
            <a:bodyPr spcFirstLastPara="1" wrap="square" lIns="0" tIns="0" rIns="0" bIns="0" anchor="t" anchorCtr="0">
              <a:spAutoFit/>
            </a:bodyPr>
            <a:lstStyle/>
            <a:p>
              <a:pPr marL="0" marR="0" lvl="0" indent="0" algn="l" rtl="0">
                <a:lnSpc>
                  <a:spcPct val="110003"/>
                </a:lnSpc>
                <a:spcBef>
                  <a:spcPts val="0"/>
                </a:spcBef>
                <a:spcAft>
                  <a:spcPts val="0"/>
                </a:spcAft>
                <a:buNone/>
              </a:pPr>
              <a:r>
                <a:rPr lang="en-US" sz="2300" b="1" i="0" u="none" strike="noStrike" cap="none">
                  <a:solidFill>
                    <a:srgbClr val="003049"/>
                  </a:solidFill>
                  <a:latin typeface="IBM Plex Sans"/>
                  <a:ea typeface="IBM Plex Sans"/>
                  <a:cs typeface="IBM Plex Sans"/>
                  <a:sym typeface="IBM Plex Sans"/>
                </a:rPr>
                <a:t>Email Address</a:t>
              </a:r>
              <a:endParaRPr sz="1600"/>
            </a:p>
          </p:txBody>
        </p:sp>
        <p:grpSp>
          <p:nvGrpSpPr>
            <p:cNvPr id="764" name="Google Shape;764;p45"/>
            <p:cNvGrpSpPr/>
            <p:nvPr/>
          </p:nvGrpSpPr>
          <p:grpSpPr>
            <a:xfrm>
              <a:off x="0" y="5171271"/>
              <a:ext cx="1403055" cy="1452597"/>
              <a:chOff x="0" y="-28575"/>
              <a:chExt cx="812800" cy="841500"/>
            </a:xfrm>
          </p:grpSpPr>
          <p:sp>
            <p:nvSpPr>
              <p:cNvPr id="765" name="Google Shape;765;p45"/>
              <p:cNvSpPr/>
              <p:nvPr/>
            </p:nvSpPr>
            <p:spPr>
              <a:xfrm>
                <a:off x="0" y="0"/>
                <a:ext cx="812800" cy="812800"/>
              </a:xfrm>
              <a:custGeom>
                <a:avLst/>
                <a:gdLst/>
                <a:ahLst/>
                <a:cxnLst/>
                <a:rect l="l" t="t" r="r" b="b"/>
                <a:pathLst>
                  <a:path w="812800" h="812800" extrusionOk="0">
                    <a:moveTo>
                      <a:pt x="147140" y="0"/>
                    </a:moveTo>
                    <a:lnTo>
                      <a:pt x="665660" y="0"/>
                    </a:lnTo>
                    <a:cubicBezTo>
                      <a:pt x="704684" y="0"/>
                      <a:pt x="742109" y="15502"/>
                      <a:pt x="769704" y="43096"/>
                    </a:cubicBezTo>
                    <a:cubicBezTo>
                      <a:pt x="797298" y="70691"/>
                      <a:pt x="812800" y="108116"/>
                      <a:pt x="812800" y="147140"/>
                    </a:cubicBezTo>
                    <a:lnTo>
                      <a:pt x="812800" y="665660"/>
                    </a:lnTo>
                    <a:cubicBezTo>
                      <a:pt x="812800" y="704684"/>
                      <a:pt x="797298" y="742109"/>
                      <a:pt x="769704" y="769704"/>
                    </a:cubicBezTo>
                    <a:cubicBezTo>
                      <a:pt x="742109" y="797298"/>
                      <a:pt x="704684" y="812800"/>
                      <a:pt x="665660" y="812800"/>
                    </a:cubicBezTo>
                    <a:lnTo>
                      <a:pt x="147140" y="812800"/>
                    </a:lnTo>
                    <a:cubicBezTo>
                      <a:pt x="108116" y="812800"/>
                      <a:pt x="70691" y="797298"/>
                      <a:pt x="43096" y="769704"/>
                    </a:cubicBezTo>
                    <a:cubicBezTo>
                      <a:pt x="15502" y="742109"/>
                      <a:pt x="0" y="704684"/>
                      <a:pt x="0" y="665660"/>
                    </a:cubicBezTo>
                    <a:lnTo>
                      <a:pt x="0" y="147140"/>
                    </a:lnTo>
                    <a:cubicBezTo>
                      <a:pt x="0" y="108116"/>
                      <a:pt x="15502" y="70691"/>
                      <a:pt x="43096" y="43096"/>
                    </a:cubicBezTo>
                    <a:cubicBezTo>
                      <a:pt x="70691" y="15502"/>
                      <a:pt x="108116" y="0"/>
                      <a:pt x="147140" y="0"/>
                    </a:cubicBezTo>
                    <a:close/>
                  </a:path>
                </a:pathLst>
              </a:custGeom>
              <a:solidFill>
                <a:srgbClr val="FFCCBC"/>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766" name="Google Shape;766;p45"/>
              <p:cNvSpPr txBox="1"/>
              <p:nvPr/>
            </p:nvSpPr>
            <p:spPr>
              <a:xfrm>
                <a:off x="0" y="-28575"/>
                <a:ext cx="812700" cy="8415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rgbClr val="000000"/>
                  </a:solidFill>
                  <a:latin typeface="Calibri"/>
                  <a:ea typeface="Calibri"/>
                  <a:cs typeface="Calibri"/>
                  <a:sym typeface="Calibri"/>
                </a:endParaRPr>
              </a:p>
            </p:txBody>
          </p:sp>
        </p:grpSp>
        <p:sp>
          <p:nvSpPr>
            <p:cNvPr id="767" name="Google Shape;767;p45"/>
            <p:cNvSpPr/>
            <p:nvPr/>
          </p:nvSpPr>
          <p:spPr>
            <a:xfrm>
              <a:off x="353909" y="5582762"/>
              <a:ext cx="695272" cy="678759"/>
            </a:xfrm>
            <a:custGeom>
              <a:avLst/>
              <a:gdLst/>
              <a:ahLst/>
              <a:cxnLst/>
              <a:rect l="l" t="t" r="r" b="b"/>
              <a:pathLst>
                <a:path w="695272" h="678759" extrusionOk="0">
                  <a:moveTo>
                    <a:pt x="0" y="0"/>
                  </a:moveTo>
                  <a:lnTo>
                    <a:pt x="695272" y="0"/>
                  </a:lnTo>
                  <a:lnTo>
                    <a:pt x="695272" y="678759"/>
                  </a:lnTo>
                  <a:lnTo>
                    <a:pt x="0" y="678759"/>
                  </a:lnTo>
                  <a:lnTo>
                    <a:pt x="0" y="0"/>
                  </a:lnTo>
                  <a:close/>
                </a:path>
              </a:pathLst>
            </a:custGeom>
            <a:blipFill rotWithShape="1">
              <a:blip r:embed="rId8">
                <a:alphaModFix/>
              </a:blip>
              <a:stretch>
                <a:fillRect/>
              </a:stretch>
            </a:blipFill>
            <a:ln>
              <a:noFill/>
            </a:ln>
          </p:spPr>
          <p:txBody>
            <a:bodyPr/>
            <a:lstStyle/>
            <a:p>
              <a:endParaRPr lang="en-US"/>
            </a:p>
          </p:txBody>
        </p:sp>
        <p:sp>
          <p:nvSpPr>
            <p:cNvPr id="768" name="Google Shape;768;p45"/>
            <p:cNvSpPr txBox="1"/>
            <p:nvPr/>
          </p:nvSpPr>
          <p:spPr>
            <a:xfrm>
              <a:off x="1918655" y="6048191"/>
              <a:ext cx="6293400" cy="5601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a:solidFill>
                    <a:srgbClr val="003049"/>
                  </a:solidFill>
                  <a:latin typeface="IBM Plex Sans"/>
                  <a:ea typeface="IBM Plex Sans"/>
                  <a:cs typeface="IBM Plex Sans"/>
                  <a:sym typeface="IBM Plex Sans"/>
                </a:rPr>
                <a:t>Makati, Metro Manila</a:t>
              </a:r>
              <a:endParaRPr sz="1600"/>
            </a:p>
          </p:txBody>
        </p:sp>
        <p:sp>
          <p:nvSpPr>
            <p:cNvPr id="769" name="Google Shape;769;p45"/>
            <p:cNvSpPr txBox="1"/>
            <p:nvPr/>
          </p:nvSpPr>
          <p:spPr>
            <a:xfrm>
              <a:off x="1918655" y="5299520"/>
              <a:ext cx="6293400" cy="613200"/>
            </a:xfrm>
            <a:prstGeom prst="rect">
              <a:avLst/>
            </a:prstGeom>
            <a:noFill/>
            <a:ln>
              <a:noFill/>
            </a:ln>
          </p:spPr>
          <p:txBody>
            <a:bodyPr spcFirstLastPara="1" wrap="square" lIns="0" tIns="0" rIns="0" bIns="0" anchor="t" anchorCtr="0">
              <a:spAutoFit/>
            </a:bodyPr>
            <a:lstStyle/>
            <a:p>
              <a:pPr marL="0" marR="0" lvl="0" indent="0" algn="l" rtl="0">
                <a:lnSpc>
                  <a:spcPct val="110003"/>
                </a:lnSpc>
                <a:spcBef>
                  <a:spcPts val="0"/>
                </a:spcBef>
                <a:spcAft>
                  <a:spcPts val="0"/>
                </a:spcAft>
                <a:buNone/>
              </a:pPr>
              <a:r>
                <a:rPr lang="en-US" sz="2300" b="1" i="0" u="none" strike="noStrike" cap="none">
                  <a:solidFill>
                    <a:srgbClr val="003049"/>
                  </a:solidFill>
                  <a:latin typeface="IBM Plex Sans"/>
                  <a:ea typeface="IBM Plex Sans"/>
                  <a:cs typeface="IBM Plex Sans"/>
                  <a:sym typeface="IBM Plex Sans"/>
                </a:rPr>
                <a:t>Mailing Address</a:t>
              </a:r>
              <a:endParaRPr sz="1600"/>
            </a:p>
          </p:txBody>
        </p:sp>
        <p:grpSp>
          <p:nvGrpSpPr>
            <p:cNvPr id="770" name="Google Shape;770;p45"/>
            <p:cNvGrpSpPr/>
            <p:nvPr/>
          </p:nvGrpSpPr>
          <p:grpSpPr>
            <a:xfrm>
              <a:off x="0" y="2560972"/>
              <a:ext cx="1403055" cy="1452597"/>
              <a:chOff x="0" y="-28575"/>
              <a:chExt cx="812800" cy="841500"/>
            </a:xfrm>
          </p:grpSpPr>
          <p:sp>
            <p:nvSpPr>
              <p:cNvPr id="771" name="Google Shape;771;p45"/>
              <p:cNvSpPr/>
              <p:nvPr/>
            </p:nvSpPr>
            <p:spPr>
              <a:xfrm>
                <a:off x="0" y="0"/>
                <a:ext cx="812800" cy="812800"/>
              </a:xfrm>
              <a:custGeom>
                <a:avLst/>
                <a:gdLst/>
                <a:ahLst/>
                <a:cxnLst/>
                <a:rect l="l" t="t" r="r" b="b"/>
                <a:pathLst>
                  <a:path w="812800" h="812800" extrusionOk="0">
                    <a:moveTo>
                      <a:pt x="147140" y="0"/>
                    </a:moveTo>
                    <a:lnTo>
                      <a:pt x="665660" y="0"/>
                    </a:lnTo>
                    <a:cubicBezTo>
                      <a:pt x="704684" y="0"/>
                      <a:pt x="742109" y="15502"/>
                      <a:pt x="769704" y="43096"/>
                    </a:cubicBezTo>
                    <a:cubicBezTo>
                      <a:pt x="797298" y="70691"/>
                      <a:pt x="812800" y="108116"/>
                      <a:pt x="812800" y="147140"/>
                    </a:cubicBezTo>
                    <a:lnTo>
                      <a:pt x="812800" y="665660"/>
                    </a:lnTo>
                    <a:cubicBezTo>
                      <a:pt x="812800" y="704684"/>
                      <a:pt x="797298" y="742109"/>
                      <a:pt x="769704" y="769704"/>
                    </a:cubicBezTo>
                    <a:cubicBezTo>
                      <a:pt x="742109" y="797298"/>
                      <a:pt x="704684" y="812800"/>
                      <a:pt x="665660" y="812800"/>
                    </a:cubicBezTo>
                    <a:lnTo>
                      <a:pt x="147140" y="812800"/>
                    </a:lnTo>
                    <a:cubicBezTo>
                      <a:pt x="108116" y="812800"/>
                      <a:pt x="70691" y="797298"/>
                      <a:pt x="43096" y="769704"/>
                    </a:cubicBezTo>
                    <a:cubicBezTo>
                      <a:pt x="15502" y="742109"/>
                      <a:pt x="0" y="704684"/>
                      <a:pt x="0" y="665660"/>
                    </a:cubicBezTo>
                    <a:lnTo>
                      <a:pt x="0" y="147140"/>
                    </a:lnTo>
                    <a:cubicBezTo>
                      <a:pt x="0" y="108116"/>
                      <a:pt x="15502" y="70691"/>
                      <a:pt x="43096" y="43096"/>
                    </a:cubicBezTo>
                    <a:cubicBezTo>
                      <a:pt x="70691" y="15502"/>
                      <a:pt x="108116" y="0"/>
                      <a:pt x="147140" y="0"/>
                    </a:cubicBezTo>
                    <a:close/>
                  </a:path>
                </a:pathLst>
              </a:custGeom>
              <a:solidFill>
                <a:srgbClr val="F9F3E3"/>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772" name="Google Shape;772;p45"/>
              <p:cNvSpPr txBox="1"/>
              <p:nvPr/>
            </p:nvSpPr>
            <p:spPr>
              <a:xfrm>
                <a:off x="0" y="-28575"/>
                <a:ext cx="812700" cy="8415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rgbClr val="000000"/>
                  </a:solidFill>
                  <a:latin typeface="Calibri"/>
                  <a:ea typeface="Calibri"/>
                  <a:cs typeface="Calibri"/>
                  <a:sym typeface="Calibri"/>
                </a:endParaRPr>
              </a:p>
            </p:txBody>
          </p:sp>
        </p:grpSp>
        <p:sp>
          <p:nvSpPr>
            <p:cNvPr id="773" name="Google Shape;773;p45"/>
            <p:cNvSpPr/>
            <p:nvPr/>
          </p:nvSpPr>
          <p:spPr>
            <a:xfrm>
              <a:off x="368055" y="2978354"/>
              <a:ext cx="666979" cy="666979"/>
            </a:xfrm>
            <a:custGeom>
              <a:avLst/>
              <a:gdLst/>
              <a:ahLst/>
              <a:cxnLst/>
              <a:rect l="l" t="t" r="r" b="b"/>
              <a:pathLst>
                <a:path w="666979" h="666979" extrusionOk="0">
                  <a:moveTo>
                    <a:pt x="0" y="0"/>
                  </a:moveTo>
                  <a:lnTo>
                    <a:pt x="666979" y="0"/>
                  </a:lnTo>
                  <a:lnTo>
                    <a:pt x="666979" y="666979"/>
                  </a:lnTo>
                  <a:lnTo>
                    <a:pt x="0" y="666979"/>
                  </a:lnTo>
                  <a:lnTo>
                    <a:pt x="0" y="0"/>
                  </a:lnTo>
                  <a:close/>
                </a:path>
              </a:pathLst>
            </a:custGeom>
            <a:blipFill rotWithShape="1">
              <a:blip r:embed="rId9">
                <a:alphaModFix/>
              </a:blip>
              <a:stretch>
                <a:fillRect/>
              </a:stretch>
            </a:blipFill>
            <a:ln>
              <a:noFill/>
            </a:ln>
          </p:spPr>
          <p:txBody>
            <a:bodyPr/>
            <a:lstStyle/>
            <a:p>
              <a:endParaRPr lang="en-US"/>
            </a:p>
          </p:txBody>
        </p:sp>
        <p:sp>
          <p:nvSpPr>
            <p:cNvPr id="774" name="Google Shape;774;p45"/>
            <p:cNvSpPr txBox="1"/>
            <p:nvPr/>
          </p:nvSpPr>
          <p:spPr>
            <a:xfrm>
              <a:off x="1918655" y="3437893"/>
              <a:ext cx="6293400" cy="5601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a:solidFill>
                    <a:srgbClr val="003049"/>
                  </a:solidFill>
                  <a:latin typeface="IBM Plex Sans"/>
                  <a:ea typeface="IBM Plex Sans"/>
                  <a:cs typeface="IBM Plex Sans"/>
                  <a:sym typeface="IBM Plex Sans"/>
                </a:rPr>
                <a:t>8242-8478</a:t>
              </a:r>
              <a:endParaRPr sz="1600"/>
            </a:p>
          </p:txBody>
        </p:sp>
        <p:sp>
          <p:nvSpPr>
            <p:cNvPr id="775" name="Google Shape;775;p45"/>
            <p:cNvSpPr txBox="1"/>
            <p:nvPr/>
          </p:nvSpPr>
          <p:spPr>
            <a:xfrm>
              <a:off x="1918655" y="2689223"/>
              <a:ext cx="6293400" cy="613200"/>
            </a:xfrm>
            <a:prstGeom prst="rect">
              <a:avLst/>
            </a:prstGeom>
            <a:noFill/>
            <a:ln>
              <a:noFill/>
            </a:ln>
          </p:spPr>
          <p:txBody>
            <a:bodyPr spcFirstLastPara="1" wrap="square" lIns="0" tIns="0" rIns="0" bIns="0" anchor="t" anchorCtr="0">
              <a:spAutoFit/>
            </a:bodyPr>
            <a:lstStyle/>
            <a:p>
              <a:pPr marL="0" marR="0" lvl="0" indent="0" algn="l" rtl="0">
                <a:lnSpc>
                  <a:spcPct val="110003"/>
                </a:lnSpc>
                <a:spcBef>
                  <a:spcPts val="0"/>
                </a:spcBef>
                <a:spcAft>
                  <a:spcPts val="0"/>
                </a:spcAft>
                <a:buNone/>
              </a:pPr>
              <a:r>
                <a:rPr lang="en-US" sz="2300" b="1" i="0" u="none" strike="noStrike" cap="none">
                  <a:solidFill>
                    <a:srgbClr val="003049"/>
                  </a:solidFill>
                  <a:latin typeface="IBM Plex Sans"/>
                  <a:ea typeface="IBM Plex Sans"/>
                  <a:cs typeface="IBM Plex Sans"/>
                  <a:sym typeface="IBM Plex Sans"/>
                </a:rPr>
                <a:t>Phone Number</a:t>
              </a:r>
              <a:endParaRPr sz="1600"/>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pic>
        <p:nvPicPr>
          <p:cNvPr id="780" name="Google Shape;780;p46"/>
          <p:cNvPicPr preferRelativeResize="0"/>
          <p:nvPr/>
        </p:nvPicPr>
        <p:blipFill>
          <a:blip r:embed="rId3">
            <a:alphaModFix/>
          </a:blip>
          <a:stretch>
            <a:fillRect/>
          </a:stretch>
        </p:blipFill>
        <p:spPr>
          <a:xfrm>
            <a:off x="55227" y="0"/>
            <a:ext cx="18177546" cy="10287000"/>
          </a:xfrm>
          <a:prstGeom prst="rect">
            <a:avLst/>
          </a:prstGeom>
          <a:noFill/>
          <a:ln>
            <a:noFill/>
          </a:ln>
        </p:spPr>
      </p:pic>
      <p:sp>
        <p:nvSpPr>
          <p:cNvPr id="781" name="Google Shape;781;p46"/>
          <p:cNvSpPr/>
          <p:nvPr/>
        </p:nvSpPr>
        <p:spPr>
          <a:xfrm rot="10800000">
            <a:off x="7303855" y="5533046"/>
            <a:ext cx="1658087" cy="3680054"/>
          </a:xfrm>
          <a:custGeom>
            <a:avLst/>
            <a:gdLst/>
            <a:ahLst/>
            <a:cxnLst/>
            <a:rect l="l" t="t" r="r" b="b"/>
            <a:pathLst>
              <a:path w="2858770" h="6344920" extrusionOk="0">
                <a:moveTo>
                  <a:pt x="1827530" y="6344920"/>
                </a:moveTo>
                <a:lnTo>
                  <a:pt x="0" y="6344920"/>
                </a:lnTo>
                <a:lnTo>
                  <a:pt x="0" y="1031240"/>
                </a:lnTo>
                <a:cubicBezTo>
                  <a:pt x="0" y="461010"/>
                  <a:pt x="461010" y="0"/>
                  <a:pt x="1031240" y="0"/>
                </a:cubicBezTo>
                <a:lnTo>
                  <a:pt x="2858770" y="0"/>
                </a:lnTo>
                <a:lnTo>
                  <a:pt x="2858770" y="5313680"/>
                </a:lnTo>
                <a:cubicBezTo>
                  <a:pt x="2858770" y="5883910"/>
                  <a:pt x="2397760" y="6344920"/>
                  <a:pt x="1827530" y="6344920"/>
                </a:cubicBezTo>
                <a:close/>
              </a:path>
            </a:pathLst>
          </a:custGeom>
          <a:solidFill>
            <a:srgbClr val="FF0000"/>
          </a:solidFill>
          <a:ln w="127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6"/>
          <p:cNvSpPr/>
          <p:nvPr/>
        </p:nvSpPr>
        <p:spPr>
          <a:xfrm rot="10800000">
            <a:off x="1062110" y="1036058"/>
            <a:ext cx="1879641" cy="4171785"/>
          </a:xfrm>
          <a:custGeom>
            <a:avLst/>
            <a:gdLst/>
            <a:ahLst/>
            <a:cxnLst/>
            <a:rect l="l" t="t" r="r" b="b"/>
            <a:pathLst>
              <a:path w="2858770" h="6344920" extrusionOk="0">
                <a:moveTo>
                  <a:pt x="1827530" y="6344920"/>
                </a:moveTo>
                <a:lnTo>
                  <a:pt x="0" y="6344920"/>
                </a:lnTo>
                <a:lnTo>
                  <a:pt x="0" y="1031240"/>
                </a:lnTo>
                <a:cubicBezTo>
                  <a:pt x="0" y="461010"/>
                  <a:pt x="461010" y="0"/>
                  <a:pt x="1031240" y="0"/>
                </a:cubicBezTo>
                <a:lnTo>
                  <a:pt x="2858770" y="0"/>
                </a:lnTo>
                <a:lnTo>
                  <a:pt x="2858770" y="5313680"/>
                </a:lnTo>
                <a:cubicBezTo>
                  <a:pt x="2858770" y="5883910"/>
                  <a:pt x="2397760" y="6344920"/>
                  <a:pt x="1827530" y="6344920"/>
                </a:cubicBezTo>
                <a:close/>
              </a:path>
            </a:pathLst>
          </a:custGeom>
          <a:solidFill>
            <a:srgbClr val="282828"/>
          </a:solidFill>
          <a:ln w="127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6"/>
          <p:cNvSpPr/>
          <p:nvPr/>
        </p:nvSpPr>
        <p:spPr>
          <a:xfrm>
            <a:off x="3103560" y="1028700"/>
            <a:ext cx="2401367" cy="5329733"/>
          </a:xfrm>
          <a:custGeom>
            <a:avLst/>
            <a:gdLst/>
            <a:ahLst/>
            <a:cxnLst/>
            <a:rect l="l" t="t" r="r" b="b"/>
            <a:pathLst>
              <a:path w="2858770" h="6344920" extrusionOk="0">
                <a:moveTo>
                  <a:pt x="1827530" y="6344920"/>
                </a:moveTo>
                <a:lnTo>
                  <a:pt x="0" y="6344920"/>
                </a:lnTo>
                <a:lnTo>
                  <a:pt x="0" y="1031240"/>
                </a:lnTo>
                <a:cubicBezTo>
                  <a:pt x="0" y="461010"/>
                  <a:pt x="461010" y="0"/>
                  <a:pt x="1031240" y="0"/>
                </a:cubicBezTo>
                <a:lnTo>
                  <a:pt x="2858770" y="0"/>
                </a:lnTo>
                <a:lnTo>
                  <a:pt x="2858770" y="5313680"/>
                </a:lnTo>
                <a:cubicBezTo>
                  <a:pt x="2858770" y="5883910"/>
                  <a:pt x="2397760" y="6344920"/>
                  <a:pt x="1827530" y="6344920"/>
                </a:cubicBezTo>
                <a:close/>
              </a:path>
            </a:pathLst>
          </a:custGeom>
          <a:blipFill rotWithShape="1">
            <a:blip r:embed="rId4">
              <a:alphaModFix/>
            </a:blip>
            <a:stretch>
              <a:fillRect l="-94756" r="-179803"/>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6"/>
          <p:cNvSpPr/>
          <p:nvPr/>
        </p:nvSpPr>
        <p:spPr>
          <a:xfrm>
            <a:off x="1058795" y="5532919"/>
            <a:ext cx="1815179" cy="3727513"/>
          </a:xfrm>
          <a:custGeom>
            <a:avLst/>
            <a:gdLst/>
            <a:ahLst/>
            <a:cxnLst/>
            <a:rect l="l" t="t" r="r" b="b"/>
            <a:pathLst>
              <a:path w="2847340" h="5847080" extrusionOk="0">
                <a:moveTo>
                  <a:pt x="2847340" y="5847080"/>
                </a:moveTo>
                <a:lnTo>
                  <a:pt x="0" y="5847080"/>
                </a:lnTo>
                <a:lnTo>
                  <a:pt x="0" y="0"/>
                </a:lnTo>
                <a:lnTo>
                  <a:pt x="1280160" y="0"/>
                </a:lnTo>
                <a:cubicBezTo>
                  <a:pt x="2146300" y="0"/>
                  <a:pt x="2847340" y="702310"/>
                  <a:pt x="2847340" y="1567180"/>
                </a:cubicBezTo>
                <a:lnTo>
                  <a:pt x="2847340" y="5847080"/>
                </a:lnTo>
                <a:close/>
              </a:path>
            </a:pathLst>
          </a:custGeom>
          <a:blipFill rotWithShape="1">
            <a:blip r:embed="rId5">
              <a:alphaModFix/>
            </a:blip>
            <a:stretch>
              <a:fillRect l="-110410" r="-110410"/>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6"/>
          <p:cNvSpPr/>
          <p:nvPr/>
        </p:nvSpPr>
        <p:spPr>
          <a:xfrm>
            <a:off x="5910856" y="1028700"/>
            <a:ext cx="3051877" cy="1987213"/>
          </a:xfrm>
          <a:custGeom>
            <a:avLst/>
            <a:gdLst/>
            <a:ahLst/>
            <a:cxnLst/>
            <a:rect l="l" t="t" r="r" b="b"/>
            <a:pathLst>
              <a:path w="3272790" h="2131060" extrusionOk="0">
                <a:moveTo>
                  <a:pt x="0" y="0"/>
                </a:moveTo>
                <a:lnTo>
                  <a:pt x="2767330" y="0"/>
                </a:lnTo>
                <a:cubicBezTo>
                  <a:pt x="3046730" y="0"/>
                  <a:pt x="3272790" y="226060"/>
                  <a:pt x="3272790" y="505460"/>
                </a:cubicBezTo>
                <a:lnTo>
                  <a:pt x="3272790" y="505460"/>
                </a:lnTo>
                <a:lnTo>
                  <a:pt x="3272790" y="2131060"/>
                </a:lnTo>
                <a:lnTo>
                  <a:pt x="3272790" y="2131060"/>
                </a:lnTo>
                <a:lnTo>
                  <a:pt x="0" y="2131060"/>
                </a:lnTo>
                <a:lnTo>
                  <a:pt x="0" y="2131060"/>
                </a:lnTo>
                <a:lnTo>
                  <a:pt x="0" y="0"/>
                </a:lnTo>
                <a:lnTo>
                  <a:pt x="0" y="0"/>
                </a:lnTo>
                <a:close/>
              </a:path>
            </a:pathLst>
          </a:custGeom>
          <a:blipFill rotWithShape="1">
            <a:blip r:embed="rId6">
              <a:alphaModFix/>
            </a:blip>
            <a:stretch>
              <a:fillRect t="-1219" b="-1219"/>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6"/>
          <p:cNvSpPr/>
          <p:nvPr/>
        </p:nvSpPr>
        <p:spPr>
          <a:xfrm>
            <a:off x="5910856" y="3221144"/>
            <a:ext cx="3051877" cy="1987213"/>
          </a:xfrm>
          <a:custGeom>
            <a:avLst/>
            <a:gdLst/>
            <a:ahLst/>
            <a:cxnLst/>
            <a:rect l="l" t="t" r="r" b="b"/>
            <a:pathLst>
              <a:path w="3272790" h="2131060" extrusionOk="0">
                <a:moveTo>
                  <a:pt x="0" y="0"/>
                </a:moveTo>
                <a:lnTo>
                  <a:pt x="2767330" y="0"/>
                </a:lnTo>
                <a:cubicBezTo>
                  <a:pt x="3046730" y="0"/>
                  <a:pt x="3272790" y="226060"/>
                  <a:pt x="3272790" y="505460"/>
                </a:cubicBezTo>
                <a:lnTo>
                  <a:pt x="3272790" y="505460"/>
                </a:lnTo>
                <a:lnTo>
                  <a:pt x="3272790" y="2131060"/>
                </a:lnTo>
                <a:lnTo>
                  <a:pt x="3272790" y="2131060"/>
                </a:lnTo>
                <a:lnTo>
                  <a:pt x="0" y="2131060"/>
                </a:lnTo>
                <a:lnTo>
                  <a:pt x="0" y="2131060"/>
                </a:lnTo>
                <a:lnTo>
                  <a:pt x="0" y="0"/>
                </a:lnTo>
                <a:lnTo>
                  <a:pt x="0" y="0"/>
                </a:lnTo>
                <a:close/>
              </a:path>
            </a:pathLst>
          </a:custGeom>
          <a:solidFill>
            <a:srgbClr val="FF0000"/>
          </a:solidFill>
          <a:ln w="127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6"/>
          <p:cNvSpPr/>
          <p:nvPr/>
        </p:nvSpPr>
        <p:spPr>
          <a:xfrm rot="10800000">
            <a:off x="3102235" y="6647752"/>
            <a:ext cx="4009168" cy="2610549"/>
          </a:xfrm>
          <a:custGeom>
            <a:avLst/>
            <a:gdLst/>
            <a:ahLst/>
            <a:cxnLst/>
            <a:rect l="l" t="t" r="r" b="b"/>
            <a:pathLst>
              <a:path w="3272790" h="2131060" extrusionOk="0">
                <a:moveTo>
                  <a:pt x="0" y="0"/>
                </a:moveTo>
                <a:lnTo>
                  <a:pt x="2767330" y="0"/>
                </a:lnTo>
                <a:cubicBezTo>
                  <a:pt x="3046730" y="0"/>
                  <a:pt x="3272790" y="226060"/>
                  <a:pt x="3272790" y="505460"/>
                </a:cubicBezTo>
                <a:lnTo>
                  <a:pt x="3272790" y="505460"/>
                </a:lnTo>
                <a:lnTo>
                  <a:pt x="3272790" y="2131060"/>
                </a:lnTo>
                <a:lnTo>
                  <a:pt x="3272790" y="2131060"/>
                </a:lnTo>
                <a:lnTo>
                  <a:pt x="0" y="2131060"/>
                </a:lnTo>
                <a:lnTo>
                  <a:pt x="0" y="2131060"/>
                </a:lnTo>
                <a:lnTo>
                  <a:pt x="0" y="0"/>
                </a:lnTo>
                <a:lnTo>
                  <a:pt x="0" y="0"/>
                </a:lnTo>
                <a:close/>
              </a:path>
            </a:pathLst>
          </a:custGeom>
          <a:solidFill>
            <a:srgbClr val="282828"/>
          </a:solidFill>
          <a:ln w="127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6"/>
          <p:cNvSpPr/>
          <p:nvPr/>
        </p:nvSpPr>
        <p:spPr>
          <a:xfrm>
            <a:off x="9356153" y="1028700"/>
            <a:ext cx="538231" cy="538231"/>
          </a:xfrm>
          <a:custGeom>
            <a:avLst/>
            <a:gdLst/>
            <a:ahLst/>
            <a:cxnLst/>
            <a:rect l="l" t="t" r="r" b="b"/>
            <a:pathLst>
              <a:path w="538231" h="538231" extrusionOk="0">
                <a:moveTo>
                  <a:pt x="0" y="0"/>
                </a:moveTo>
                <a:lnTo>
                  <a:pt x="538231" y="0"/>
                </a:lnTo>
                <a:lnTo>
                  <a:pt x="538231" y="538231"/>
                </a:lnTo>
                <a:lnTo>
                  <a:pt x="0" y="538231"/>
                </a:lnTo>
                <a:lnTo>
                  <a:pt x="0" y="0"/>
                </a:lnTo>
                <a:close/>
              </a:path>
            </a:pathLst>
          </a:custGeom>
          <a:blipFill rotWithShape="1">
            <a:blip r:embed="rId7">
              <a:alphaModFix/>
            </a:blip>
            <a:stretch>
              <a:fillRect/>
            </a:stretch>
          </a:blipFill>
          <a:ln>
            <a:noFill/>
          </a:ln>
        </p:spPr>
        <p:txBody>
          <a:bodyPr/>
          <a:lstStyle/>
          <a:p>
            <a:endParaRPr lang="en-US"/>
          </a:p>
        </p:txBody>
      </p:sp>
      <p:sp>
        <p:nvSpPr>
          <p:cNvPr id="789" name="Google Shape;789;p46"/>
          <p:cNvSpPr txBox="1"/>
          <p:nvPr/>
        </p:nvSpPr>
        <p:spPr>
          <a:xfrm>
            <a:off x="10054566" y="1012084"/>
            <a:ext cx="1884600" cy="461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000">
                <a:solidFill>
                  <a:srgbClr val="282828"/>
                </a:solidFill>
                <a:latin typeface="Hammersmith One"/>
                <a:ea typeface="Hammersmith One"/>
                <a:cs typeface="Hammersmith One"/>
                <a:sym typeface="Hammersmith One"/>
              </a:rPr>
              <a:t>CH4T GPT</a:t>
            </a:r>
            <a:endParaRPr/>
          </a:p>
        </p:txBody>
      </p:sp>
      <p:sp>
        <p:nvSpPr>
          <p:cNvPr id="790" name="Google Shape;790;p46"/>
          <p:cNvSpPr txBox="1"/>
          <p:nvPr/>
        </p:nvSpPr>
        <p:spPr>
          <a:xfrm>
            <a:off x="9397370" y="6102492"/>
            <a:ext cx="6167700" cy="1168200"/>
          </a:xfrm>
          <a:prstGeom prst="rect">
            <a:avLst/>
          </a:prstGeom>
          <a:noFill/>
          <a:ln>
            <a:noFill/>
          </a:ln>
        </p:spPr>
        <p:txBody>
          <a:bodyPr spcFirstLastPara="1" wrap="square" lIns="0" tIns="0" rIns="0" bIns="0" anchor="t" anchorCtr="0">
            <a:spAutoFit/>
          </a:bodyPr>
          <a:lstStyle/>
          <a:p>
            <a:pPr marL="0" marR="0" lvl="0" indent="0" algn="l" rtl="0">
              <a:lnSpc>
                <a:spcPct val="140005"/>
              </a:lnSpc>
              <a:spcBef>
                <a:spcPts val="0"/>
              </a:spcBef>
              <a:spcAft>
                <a:spcPts val="0"/>
              </a:spcAft>
              <a:buNone/>
            </a:pPr>
            <a:r>
              <a:rPr lang="en-US" sz="7589" b="0" i="0" u="none" strike="noStrike" cap="none">
                <a:solidFill>
                  <a:srgbClr val="282828"/>
                </a:solidFill>
                <a:latin typeface="Hammersmith One"/>
                <a:ea typeface="Hammersmith One"/>
                <a:cs typeface="Hammersmith One"/>
                <a:sym typeface="Hammersmith One"/>
              </a:rPr>
              <a:t>For </a:t>
            </a:r>
            <a:r>
              <a:rPr lang="en-US" sz="7589">
                <a:solidFill>
                  <a:srgbClr val="282828"/>
                </a:solidFill>
                <a:latin typeface="Hammersmith One"/>
                <a:ea typeface="Hammersmith One"/>
                <a:cs typeface="Hammersmith One"/>
                <a:sym typeface="Hammersmith One"/>
              </a:rPr>
              <a:t>Listening!</a:t>
            </a:r>
            <a:endParaRPr/>
          </a:p>
        </p:txBody>
      </p:sp>
      <p:sp>
        <p:nvSpPr>
          <p:cNvPr id="791" name="Google Shape;791;p46"/>
          <p:cNvSpPr txBox="1"/>
          <p:nvPr/>
        </p:nvSpPr>
        <p:spPr>
          <a:xfrm>
            <a:off x="9371517" y="4239914"/>
            <a:ext cx="7887900" cy="1710900"/>
          </a:xfrm>
          <a:prstGeom prst="rect">
            <a:avLst/>
          </a:prstGeom>
          <a:noFill/>
          <a:ln>
            <a:noFill/>
          </a:ln>
        </p:spPr>
        <p:txBody>
          <a:bodyPr spcFirstLastPara="1" wrap="square" lIns="0" tIns="0" rIns="0" bIns="0" anchor="t" anchorCtr="0">
            <a:spAutoFit/>
          </a:bodyPr>
          <a:lstStyle/>
          <a:p>
            <a:pPr marL="0" marR="0" lvl="0" indent="0" algn="l" rtl="0">
              <a:lnSpc>
                <a:spcPct val="140009"/>
              </a:lnSpc>
              <a:spcBef>
                <a:spcPts val="0"/>
              </a:spcBef>
              <a:spcAft>
                <a:spcPts val="0"/>
              </a:spcAft>
              <a:buNone/>
            </a:pPr>
            <a:r>
              <a:rPr lang="en-US" sz="11115" b="0" i="0" u="none" strike="noStrike" cap="none">
                <a:solidFill>
                  <a:srgbClr val="282828"/>
                </a:solidFill>
                <a:latin typeface="Hammersmith One"/>
                <a:ea typeface="Hammersmith One"/>
                <a:cs typeface="Hammersmith One"/>
                <a:sym typeface="Hammersmith One"/>
              </a:rPr>
              <a:t>Thank You</a:t>
            </a:r>
            <a:endParaRPr/>
          </a:p>
        </p:txBody>
      </p:sp>
      <p:sp>
        <p:nvSpPr>
          <p:cNvPr id="792" name="Google Shape;792;p46"/>
          <p:cNvSpPr/>
          <p:nvPr/>
        </p:nvSpPr>
        <p:spPr>
          <a:xfrm>
            <a:off x="16626610" y="8445397"/>
            <a:ext cx="977039" cy="1374352"/>
          </a:xfrm>
          <a:custGeom>
            <a:avLst/>
            <a:gdLst/>
            <a:ahLst/>
            <a:cxnLst/>
            <a:rect l="l" t="t" r="r" b="b"/>
            <a:pathLst>
              <a:path w="977039" h="1374352" extrusionOk="0">
                <a:moveTo>
                  <a:pt x="0" y="0"/>
                </a:moveTo>
                <a:lnTo>
                  <a:pt x="977039" y="0"/>
                </a:lnTo>
                <a:lnTo>
                  <a:pt x="977039" y="1374352"/>
                </a:lnTo>
                <a:lnTo>
                  <a:pt x="0" y="1374352"/>
                </a:lnTo>
                <a:lnTo>
                  <a:pt x="0" y="0"/>
                </a:lnTo>
                <a:close/>
              </a:path>
            </a:pathLst>
          </a:custGeom>
          <a:blipFill rotWithShape="1">
            <a:blip r:embed="rId8">
              <a:alphaModFix/>
            </a:blip>
            <a:stretch>
              <a:fillRect/>
            </a:stretch>
          </a:blipFill>
          <a:ln>
            <a:noFill/>
          </a:ln>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27"/>
          <p:cNvPicPr preferRelativeResize="0"/>
          <p:nvPr/>
        </p:nvPicPr>
        <p:blipFill>
          <a:blip r:embed="rId3">
            <a:alphaModFix/>
          </a:blip>
          <a:stretch>
            <a:fillRect/>
          </a:stretch>
        </p:blipFill>
        <p:spPr>
          <a:xfrm>
            <a:off x="55227" y="0"/>
            <a:ext cx="18177546" cy="10287000"/>
          </a:xfrm>
          <a:prstGeom prst="rect">
            <a:avLst/>
          </a:prstGeom>
          <a:noFill/>
          <a:ln>
            <a:noFill/>
          </a:ln>
        </p:spPr>
      </p:pic>
      <p:pic>
        <p:nvPicPr>
          <p:cNvPr id="197" name="Google Shape;197;p27"/>
          <p:cNvPicPr preferRelativeResize="0"/>
          <p:nvPr/>
        </p:nvPicPr>
        <p:blipFill>
          <a:blip r:embed="rId4">
            <a:alphaModFix amt="56000"/>
          </a:blip>
          <a:stretch>
            <a:fillRect/>
          </a:stretch>
        </p:blipFill>
        <p:spPr>
          <a:xfrm>
            <a:off x="55227" y="0"/>
            <a:ext cx="18177546" cy="10287000"/>
          </a:xfrm>
          <a:prstGeom prst="rect">
            <a:avLst/>
          </a:prstGeom>
          <a:noFill/>
          <a:ln>
            <a:noFill/>
          </a:ln>
        </p:spPr>
      </p:pic>
      <p:sp>
        <p:nvSpPr>
          <p:cNvPr id="198" name="Google Shape;198;p27"/>
          <p:cNvSpPr txBox="1"/>
          <p:nvPr/>
        </p:nvSpPr>
        <p:spPr>
          <a:xfrm>
            <a:off x="1233644" y="1058381"/>
            <a:ext cx="7546500" cy="6312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100">
                <a:solidFill>
                  <a:schemeClr val="dk1"/>
                </a:solidFill>
              </a:rPr>
              <a:t>On average …</a:t>
            </a:r>
            <a:endParaRPr sz="2800">
              <a:solidFill>
                <a:schemeClr val="dk1"/>
              </a:solidFill>
            </a:endParaRPr>
          </a:p>
        </p:txBody>
      </p:sp>
      <p:sp>
        <p:nvSpPr>
          <p:cNvPr id="199" name="Google Shape;199;p27"/>
          <p:cNvSpPr txBox="1"/>
          <p:nvPr/>
        </p:nvSpPr>
        <p:spPr>
          <a:xfrm>
            <a:off x="1093425" y="1987650"/>
            <a:ext cx="9951000" cy="5079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3000">
                <a:solidFill>
                  <a:srgbClr val="141414"/>
                </a:solidFill>
                <a:latin typeface="Roboto Black"/>
                <a:ea typeface="Roboto Black"/>
                <a:cs typeface="Roboto Black"/>
                <a:sym typeface="Roboto Black"/>
              </a:rPr>
              <a:t>300</a:t>
            </a:r>
            <a:endParaRPr sz="33000">
              <a:solidFill>
                <a:srgbClr val="141414"/>
              </a:solidFill>
              <a:latin typeface="Roboto Black"/>
              <a:ea typeface="Roboto Black"/>
              <a:cs typeface="Roboto Black"/>
              <a:sym typeface="Roboto Black"/>
            </a:endParaRPr>
          </a:p>
        </p:txBody>
      </p:sp>
      <p:sp>
        <p:nvSpPr>
          <p:cNvPr id="200" name="Google Shape;200;p27"/>
          <p:cNvSpPr txBox="1"/>
          <p:nvPr/>
        </p:nvSpPr>
        <p:spPr>
          <a:xfrm>
            <a:off x="7816125" y="5300725"/>
            <a:ext cx="1110000" cy="769500"/>
          </a:xfrm>
          <a:prstGeom prst="rect">
            <a:avLst/>
          </a:prstGeom>
          <a:solidFill>
            <a:srgbClr val="FF0000"/>
          </a:solid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5000">
                <a:solidFill>
                  <a:schemeClr val="lt1"/>
                </a:solidFill>
                <a:latin typeface="Roboto Black"/>
                <a:ea typeface="Roboto Black"/>
                <a:cs typeface="Roboto Black"/>
                <a:sym typeface="Roboto Black"/>
              </a:rPr>
              <a:t>K</a:t>
            </a:r>
            <a:endParaRPr sz="5000">
              <a:solidFill>
                <a:schemeClr val="lt1"/>
              </a:solidFill>
              <a:latin typeface="Roboto Black"/>
              <a:ea typeface="Roboto Black"/>
              <a:cs typeface="Roboto Black"/>
              <a:sym typeface="Roboto Black"/>
            </a:endParaRPr>
          </a:p>
        </p:txBody>
      </p:sp>
      <p:sp>
        <p:nvSpPr>
          <p:cNvPr id="201" name="Google Shape;201;p27"/>
          <p:cNvSpPr txBox="1"/>
          <p:nvPr/>
        </p:nvSpPr>
        <p:spPr>
          <a:xfrm>
            <a:off x="1660091" y="6409759"/>
            <a:ext cx="6693600" cy="1788900"/>
          </a:xfrm>
          <a:prstGeom prst="rect">
            <a:avLst/>
          </a:prstGeom>
          <a:noFill/>
          <a:ln>
            <a:noFill/>
          </a:ln>
        </p:spPr>
        <p:txBody>
          <a:bodyPr spcFirstLastPara="1" wrap="square" lIns="0" tIns="0" rIns="0" bIns="0" anchor="t" anchorCtr="0">
            <a:spAutoFit/>
          </a:bodyPr>
          <a:lstStyle/>
          <a:p>
            <a:pPr marL="0" lvl="0" indent="0" algn="l" rtl="0">
              <a:lnSpc>
                <a:spcPct val="160027"/>
              </a:lnSpc>
              <a:spcBef>
                <a:spcPts val="0"/>
              </a:spcBef>
              <a:spcAft>
                <a:spcPts val="0"/>
              </a:spcAft>
              <a:buNone/>
            </a:pPr>
            <a:r>
              <a:rPr lang="en-US" sz="2767">
                <a:solidFill>
                  <a:schemeClr val="dk1"/>
                </a:solidFill>
                <a:latin typeface="Roboto"/>
                <a:ea typeface="Roboto"/>
                <a:cs typeface="Roboto"/>
                <a:sym typeface="Roboto"/>
              </a:rPr>
              <a:t>Hours of videos are uploaded to the site everyday. That’s </a:t>
            </a:r>
            <a:r>
              <a:rPr lang="en-US" sz="2767" b="1">
                <a:solidFill>
                  <a:schemeClr val="lt1"/>
                </a:solidFill>
                <a:highlight>
                  <a:srgbClr val="FF0000"/>
                </a:highlight>
                <a:latin typeface="Roboto"/>
                <a:ea typeface="Roboto"/>
                <a:cs typeface="Roboto"/>
                <a:sym typeface="Roboto"/>
              </a:rPr>
              <a:t>500 hours of videos per minute!</a:t>
            </a:r>
            <a:endParaRPr sz="2767" b="1">
              <a:solidFill>
                <a:schemeClr val="lt1"/>
              </a:solidFill>
              <a:highlight>
                <a:srgbClr val="FF0000"/>
              </a:highlight>
              <a:latin typeface="Roboto"/>
              <a:ea typeface="Roboto"/>
              <a:cs typeface="Roboto"/>
              <a:sym typeface="Roboto"/>
            </a:endParaRPr>
          </a:p>
        </p:txBody>
      </p:sp>
      <p:cxnSp>
        <p:nvCxnSpPr>
          <p:cNvPr id="202" name="Google Shape;202;p27"/>
          <p:cNvCxnSpPr/>
          <p:nvPr/>
        </p:nvCxnSpPr>
        <p:spPr>
          <a:xfrm>
            <a:off x="1028700" y="9592762"/>
            <a:ext cx="16230600" cy="0"/>
          </a:xfrm>
          <a:prstGeom prst="straightConnector1">
            <a:avLst/>
          </a:prstGeom>
          <a:noFill/>
          <a:ln w="47625" cap="flat" cmpd="sng">
            <a:solidFill>
              <a:srgbClr val="282828"/>
            </a:solidFill>
            <a:prstDash val="dot"/>
            <a:round/>
            <a:headEnd type="none" w="sm" len="sm"/>
            <a:tailEnd type="none" w="sm" len="sm"/>
          </a:ln>
        </p:spPr>
      </p:cxnSp>
      <p:sp>
        <p:nvSpPr>
          <p:cNvPr id="203" name="Google Shape;203;p27"/>
          <p:cNvSpPr/>
          <p:nvPr/>
        </p:nvSpPr>
        <p:spPr>
          <a:xfrm rot="8594">
            <a:off x="11615122" y="1620075"/>
            <a:ext cx="5243178" cy="9425938"/>
          </a:xfrm>
          <a:custGeom>
            <a:avLst/>
            <a:gdLst/>
            <a:ahLst/>
            <a:cxnLst/>
            <a:rect l="l" t="t" r="r" b="b"/>
            <a:pathLst>
              <a:path w="5243162" h="9425909" extrusionOk="0">
                <a:moveTo>
                  <a:pt x="0" y="0"/>
                </a:moveTo>
                <a:lnTo>
                  <a:pt x="5243162" y="0"/>
                </a:lnTo>
                <a:lnTo>
                  <a:pt x="5243162" y="9425909"/>
                </a:lnTo>
                <a:lnTo>
                  <a:pt x="0" y="9425909"/>
                </a:lnTo>
                <a:lnTo>
                  <a:pt x="0" y="0"/>
                </a:lnTo>
                <a:close/>
              </a:path>
            </a:pathLst>
          </a:custGeom>
          <a:blipFill rotWithShape="1">
            <a:blip r:embed="rId5">
              <a:alphaModFix/>
            </a:blip>
            <a:stretch>
              <a:fillRect/>
            </a:stretch>
          </a:blipFill>
          <a:ln>
            <a:noFill/>
          </a:ln>
        </p:spPr>
        <p:txBody>
          <a:bodyPr/>
          <a:lstStyle/>
          <a:p>
            <a:endParaRPr lang="en-US"/>
          </a:p>
        </p:txBody>
      </p:sp>
      <p:pic>
        <p:nvPicPr>
          <p:cNvPr id="204" name="Google Shape;204;p27"/>
          <p:cNvPicPr preferRelativeResize="0"/>
          <p:nvPr/>
        </p:nvPicPr>
        <p:blipFill rotWithShape="1">
          <a:blip r:embed="rId6">
            <a:alphaModFix/>
          </a:blip>
          <a:srcRect r="1263" b="37546"/>
          <a:stretch/>
        </p:blipFill>
        <p:spPr>
          <a:xfrm>
            <a:off x="11709950" y="2864500"/>
            <a:ext cx="5053000" cy="6919250"/>
          </a:xfrm>
          <a:prstGeom prst="rect">
            <a:avLst/>
          </a:prstGeom>
          <a:noFill/>
          <a:ln>
            <a:noFill/>
          </a:ln>
        </p:spPr>
      </p:pic>
      <p:sp>
        <p:nvSpPr>
          <p:cNvPr id="205" name="Google Shape;205;p27"/>
          <p:cNvSpPr/>
          <p:nvPr/>
        </p:nvSpPr>
        <p:spPr>
          <a:xfrm>
            <a:off x="16006863" y="5838316"/>
            <a:ext cx="1726393" cy="2416071"/>
          </a:xfrm>
          <a:custGeom>
            <a:avLst/>
            <a:gdLst/>
            <a:ahLst/>
            <a:cxnLst/>
            <a:rect l="l" t="t" r="r" b="b"/>
            <a:pathLst>
              <a:path w="1726393" h="2416071" extrusionOk="0">
                <a:moveTo>
                  <a:pt x="0" y="0"/>
                </a:moveTo>
                <a:lnTo>
                  <a:pt x="1726393" y="0"/>
                </a:lnTo>
                <a:lnTo>
                  <a:pt x="1726393" y="2416071"/>
                </a:lnTo>
                <a:lnTo>
                  <a:pt x="0" y="2416071"/>
                </a:lnTo>
                <a:lnTo>
                  <a:pt x="0" y="0"/>
                </a:lnTo>
                <a:close/>
              </a:path>
            </a:pathLst>
          </a:custGeom>
          <a:blipFill rotWithShape="1">
            <a:blip r:embed="rId7">
              <a:alphaModFix/>
            </a:blip>
            <a:stretch>
              <a:fillRect/>
            </a:stretch>
          </a:blipFill>
          <a:ln>
            <a:noFill/>
          </a:ln>
        </p:spPr>
        <p:txBody>
          <a:bodyPr/>
          <a:lstStyle/>
          <a:p>
            <a:endParaRPr lang="en-US"/>
          </a:p>
        </p:txBody>
      </p:sp>
      <p:pic>
        <p:nvPicPr>
          <p:cNvPr id="206" name="Google Shape;206;p27"/>
          <p:cNvPicPr preferRelativeResize="0"/>
          <p:nvPr/>
        </p:nvPicPr>
        <p:blipFill rotWithShape="1">
          <a:blip r:embed="rId8">
            <a:alphaModFix/>
          </a:blip>
          <a:srcRect r="66846"/>
          <a:stretch/>
        </p:blipFill>
        <p:spPr>
          <a:xfrm rot="-499825">
            <a:off x="10583210" y="3572645"/>
            <a:ext cx="2085627" cy="1410311"/>
          </a:xfrm>
          <a:prstGeom prst="rect">
            <a:avLst/>
          </a:prstGeom>
          <a:noFill/>
          <a:ln>
            <a:noFill/>
          </a:ln>
        </p:spPr>
      </p:pic>
    </p:spTree>
  </p:cSld>
  <p:clrMapOvr>
    <a:masterClrMapping/>
  </p:clrMapOvr>
  <p:transition spd="med">
    <p:fade thruBlk="1"/>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Shape 210"/>
        <p:cNvGrpSpPr/>
        <p:nvPr/>
      </p:nvGrpSpPr>
      <p:grpSpPr>
        <a:xfrm>
          <a:off x="0" y="0"/>
          <a:ext cx="0" cy="0"/>
          <a:chOff x="0" y="0"/>
          <a:chExt cx="0" cy="0"/>
        </a:xfrm>
      </p:grpSpPr>
      <p:pic>
        <p:nvPicPr>
          <p:cNvPr id="211" name="Google Shape;211;p28"/>
          <p:cNvPicPr preferRelativeResize="0"/>
          <p:nvPr/>
        </p:nvPicPr>
        <p:blipFill>
          <a:blip r:embed="rId3">
            <a:alphaModFix/>
          </a:blip>
          <a:stretch>
            <a:fillRect/>
          </a:stretch>
        </p:blipFill>
        <p:spPr>
          <a:xfrm>
            <a:off x="55227" y="0"/>
            <a:ext cx="18177546" cy="10287000"/>
          </a:xfrm>
          <a:prstGeom prst="rect">
            <a:avLst/>
          </a:prstGeom>
          <a:noFill/>
          <a:ln>
            <a:noFill/>
          </a:ln>
        </p:spPr>
      </p:pic>
      <p:sp>
        <p:nvSpPr>
          <p:cNvPr id="212" name="Google Shape;212;p28"/>
          <p:cNvSpPr/>
          <p:nvPr/>
        </p:nvSpPr>
        <p:spPr>
          <a:xfrm>
            <a:off x="14128825" y="8743950"/>
            <a:ext cx="2616125" cy="2616125"/>
          </a:xfrm>
          <a:custGeom>
            <a:avLst/>
            <a:gdLst/>
            <a:ahLst/>
            <a:cxnLst/>
            <a:rect l="l" t="t" r="r" b="b"/>
            <a:pathLst>
              <a:path w="2616125" h="2616125" extrusionOk="0">
                <a:moveTo>
                  <a:pt x="0" y="0"/>
                </a:moveTo>
                <a:lnTo>
                  <a:pt x="2616125" y="0"/>
                </a:lnTo>
                <a:lnTo>
                  <a:pt x="2616125" y="2616125"/>
                </a:lnTo>
                <a:lnTo>
                  <a:pt x="0" y="2616125"/>
                </a:lnTo>
                <a:lnTo>
                  <a:pt x="0" y="0"/>
                </a:lnTo>
                <a:close/>
              </a:path>
            </a:pathLst>
          </a:custGeom>
          <a:blipFill rotWithShape="1">
            <a:blip r:embed="rId4">
              <a:alphaModFix/>
            </a:blip>
            <a:stretch>
              <a:fillRect/>
            </a:stretch>
          </a:blipFill>
          <a:ln>
            <a:noFill/>
          </a:ln>
        </p:spPr>
        <p:txBody>
          <a:bodyPr/>
          <a:lstStyle/>
          <a:p>
            <a:endParaRPr lang="en-US"/>
          </a:p>
        </p:txBody>
      </p:sp>
      <p:sp>
        <p:nvSpPr>
          <p:cNvPr id="213" name="Google Shape;213;p28"/>
          <p:cNvSpPr/>
          <p:nvPr/>
        </p:nvSpPr>
        <p:spPr>
          <a:xfrm>
            <a:off x="-1073075" y="-1301675"/>
            <a:ext cx="2616125" cy="2616125"/>
          </a:xfrm>
          <a:custGeom>
            <a:avLst/>
            <a:gdLst/>
            <a:ahLst/>
            <a:cxnLst/>
            <a:rect l="l" t="t" r="r" b="b"/>
            <a:pathLst>
              <a:path w="2616125" h="2616125" extrusionOk="0">
                <a:moveTo>
                  <a:pt x="0" y="0"/>
                </a:moveTo>
                <a:lnTo>
                  <a:pt x="2616125" y="0"/>
                </a:lnTo>
                <a:lnTo>
                  <a:pt x="2616125" y="2616125"/>
                </a:lnTo>
                <a:lnTo>
                  <a:pt x="0" y="2616125"/>
                </a:lnTo>
                <a:lnTo>
                  <a:pt x="0" y="0"/>
                </a:lnTo>
                <a:close/>
              </a:path>
            </a:pathLst>
          </a:custGeom>
          <a:blipFill rotWithShape="1">
            <a:blip r:embed="rId4">
              <a:alphaModFix/>
            </a:blip>
            <a:stretch>
              <a:fillRect/>
            </a:stretch>
          </a:blipFill>
          <a:ln>
            <a:noFill/>
          </a:ln>
        </p:spPr>
        <p:txBody>
          <a:bodyPr/>
          <a:lstStyle/>
          <a:p>
            <a:endParaRPr lang="en-US"/>
          </a:p>
        </p:txBody>
      </p:sp>
      <p:sp>
        <p:nvSpPr>
          <p:cNvPr id="214" name="Google Shape;214;p28"/>
          <p:cNvSpPr/>
          <p:nvPr/>
        </p:nvSpPr>
        <p:spPr>
          <a:xfrm>
            <a:off x="14804841" y="8090672"/>
            <a:ext cx="1264093" cy="1306557"/>
          </a:xfrm>
          <a:custGeom>
            <a:avLst/>
            <a:gdLst/>
            <a:ahLst/>
            <a:cxnLst/>
            <a:rect l="l" t="t" r="r" b="b"/>
            <a:pathLst>
              <a:path w="1264093" h="1306557" extrusionOk="0">
                <a:moveTo>
                  <a:pt x="0" y="0"/>
                </a:moveTo>
                <a:lnTo>
                  <a:pt x="1264093" y="0"/>
                </a:lnTo>
                <a:lnTo>
                  <a:pt x="1264093" y="1306556"/>
                </a:lnTo>
                <a:lnTo>
                  <a:pt x="0" y="1306556"/>
                </a:lnTo>
                <a:lnTo>
                  <a:pt x="0" y="0"/>
                </a:lnTo>
                <a:close/>
              </a:path>
            </a:pathLst>
          </a:custGeom>
          <a:blipFill rotWithShape="1">
            <a:blip r:embed="rId5">
              <a:alphaModFix/>
            </a:blip>
            <a:stretch>
              <a:fillRect/>
            </a:stretch>
          </a:blipFill>
          <a:ln>
            <a:noFill/>
          </a:ln>
        </p:spPr>
        <p:txBody>
          <a:bodyPr/>
          <a:lstStyle/>
          <a:p>
            <a:endParaRPr lang="en-US"/>
          </a:p>
        </p:txBody>
      </p:sp>
      <p:sp>
        <p:nvSpPr>
          <p:cNvPr id="215" name="Google Shape;215;p28"/>
          <p:cNvSpPr txBox="1"/>
          <p:nvPr/>
        </p:nvSpPr>
        <p:spPr>
          <a:xfrm>
            <a:off x="1093525" y="1868738"/>
            <a:ext cx="13035300" cy="908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900">
                <a:solidFill>
                  <a:schemeClr val="lt1"/>
                </a:solidFill>
                <a:latin typeface="Roboto"/>
                <a:ea typeface="Roboto"/>
                <a:cs typeface="Roboto"/>
                <a:sym typeface="Roboto"/>
              </a:rPr>
              <a:t>In the cutthroat world of Youtube, </a:t>
            </a:r>
            <a:endParaRPr sz="5900">
              <a:solidFill>
                <a:schemeClr val="lt1"/>
              </a:solidFill>
              <a:latin typeface="Roboto"/>
              <a:ea typeface="Roboto"/>
              <a:cs typeface="Roboto"/>
              <a:sym typeface="Roboto"/>
            </a:endParaRPr>
          </a:p>
        </p:txBody>
      </p:sp>
      <p:sp>
        <p:nvSpPr>
          <p:cNvPr id="216" name="Google Shape;216;p28"/>
          <p:cNvSpPr txBox="1"/>
          <p:nvPr/>
        </p:nvSpPr>
        <p:spPr>
          <a:xfrm>
            <a:off x="1093525" y="2797725"/>
            <a:ext cx="16051500" cy="5956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900">
                <a:solidFill>
                  <a:schemeClr val="lt1"/>
                </a:solidFill>
                <a:latin typeface="Roboto Black"/>
                <a:ea typeface="Roboto Black"/>
                <a:cs typeface="Roboto Black"/>
                <a:sym typeface="Roboto Black"/>
              </a:rPr>
              <a:t>how can you help </a:t>
            </a:r>
            <a:endParaRPr sz="12900">
              <a:solidFill>
                <a:schemeClr val="lt1"/>
              </a:solidFill>
              <a:latin typeface="Roboto Black"/>
              <a:ea typeface="Roboto Black"/>
              <a:cs typeface="Roboto Black"/>
              <a:sym typeface="Roboto Black"/>
            </a:endParaRPr>
          </a:p>
          <a:p>
            <a:pPr marL="0" marR="0" lvl="0" indent="0" algn="l" rtl="0">
              <a:lnSpc>
                <a:spcPct val="100000"/>
              </a:lnSpc>
              <a:spcBef>
                <a:spcPts val="0"/>
              </a:spcBef>
              <a:spcAft>
                <a:spcPts val="0"/>
              </a:spcAft>
              <a:buNone/>
            </a:pPr>
            <a:r>
              <a:rPr lang="en-US" sz="12900">
                <a:solidFill>
                  <a:schemeClr val="lt1"/>
                </a:solidFill>
                <a:highlight>
                  <a:srgbClr val="FF0000"/>
                </a:highlight>
                <a:latin typeface="Roboto Black"/>
                <a:ea typeface="Roboto Black"/>
                <a:cs typeface="Roboto Black"/>
                <a:sym typeface="Roboto Black"/>
              </a:rPr>
              <a:t>content creators </a:t>
            </a:r>
            <a:endParaRPr sz="12900">
              <a:solidFill>
                <a:schemeClr val="lt1"/>
              </a:solidFill>
              <a:highlight>
                <a:srgbClr val="FF0000"/>
              </a:highlight>
              <a:latin typeface="Roboto Black"/>
              <a:ea typeface="Roboto Black"/>
              <a:cs typeface="Roboto Black"/>
              <a:sym typeface="Roboto Black"/>
            </a:endParaRPr>
          </a:p>
          <a:p>
            <a:pPr marL="0" marR="0" lvl="0" indent="0" algn="l" rtl="0">
              <a:lnSpc>
                <a:spcPct val="100000"/>
              </a:lnSpc>
              <a:spcBef>
                <a:spcPts val="0"/>
              </a:spcBef>
              <a:spcAft>
                <a:spcPts val="0"/>
              </a:spcAft>
              <a:buNone/>
            </a:pPr>
            <a:r>
              <a:rPr lang="en-US" sz="12900">
                <a:solidFill>
                  <a:schemeClr val="lt1"/>
                </a:solidFill>
                <a:highlight>
                  <a:srgbClr val="FF0000"/>
                </a:highlight>
                <a:latin typeface="Roboto Black"/>
                <a:ea typeface="Roboto Black"/>
                <a:cs typeface="Roboto Black"/>
                <a:sym typeface="Roboto Black"/>
              </a:rPr>
              <a:t>succeed?</a:t>
            </a:r>
            <a:endParaRPr sz="12900">
              <a:solidFill>
                <a:schemeClr val="lt1"/>
              </a:solidFill>
              <a:highlight>
                <a:srgbClr val="FF0000"/>
              </a:highlight>
              <a:latin typeface="Roboto Black"/>
              <a:ea typeface="Roboto Black"/>
              <a:cs typeface="Roboto Black"/>
              <a:sym typeface="Roboto Black"/>
            </a:endParaRPr>
          </a:p>
        </p:txBody>
      </p:sp>
      <p:cxnSp>
        <p:nvCxnSpPr>
          <p:cNvPr id="217" name="Google Shape;217;p28"/>
          <p:cNvCxnSpPr/>
          <p:nvPr/>
        </p:nvCxnSpPr>
        <p:spPr>
          <a:xfrm>
            <a:off x="2143125" y="665125"/>
            <a:ext cx="12217500" cy="34800"/>
          </a:xfrm>
          <a:prstGeom prst="straightConnector1">
            <a:avLst/>
          </a:prstGeom>
          <a:noFill/>
          <a:ln w="38100" cap="flat" cmpd="sng">
            <a:solidFill>
              <a:srgbClr val="999999"/>
            </a:solidFill>
            <a:prstDash val="dot"/>
            <a:round/>
            <a:headEnd type="none" w="med" len="med"/>
            <a:tailEnd type="none" w="med" len="med"/>
          </a:ln>
        </p:spPr>
      </p:cxnSp>
      <p:grpSp>
        <p:nvGrpSpPr>
          <p:cNvPr id="218" name="Google Shape;218;p28"/>
          <p:cNvGrpSpPr/>
          <p:nvPr/>
        </p:nvGrpSpPr>
        <p:grpSpPr>
          <a:xfrm>
            <a:off x="15838125" y="740125"/>
            <a:ext cx="1306898" cy="341977"/>
            <a:chOff x="1543050" y="1527738"/>
            <a:chExt cx="1306898" cy="341977"/>
          </a:xfrm>
        </p:grpSpPr>
        <p:grpSp>
          <p:nvGrpSpPr>
            <p:cNvPr id="219" name="Google Shape;219;p28"/>
            <p:cNvGrpSpPr/>
            <p:nvPr/>
          </p:nvGrpSpPr>
          <p:grpSpPr>
            <a:xfrm>
              <a:off x="1543050" y="1527738"/>
              <a:ext cx="326664" cy="341977"/>
              <a:chOff x="0" y="-38100"/>
              <a:chExt cx="812800" cy="850900"/>
            </a:xfrm>
          </p:grpSpPr>
          <p:sp>
            <p:nvSpPr>
              <p:cNvPr id="220" name="Google Shape;220;p2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w="19050" cap="sq" cmpd="sng">
                <a:solidFill>
                  <a:srgbClr val="262425"/>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8"/>
              <p:cNvSpPr txBox="1"/>
              <p:nvPr/>
            </p:nvSpPr>
            <p:spPr>
              <a:xfrm>
                <a:off x="76200" y="-38100"/>
                <a:ext cx="660300" cy="774600"/>
              </a:xfrm>
              <a:prstGeom prst="rect">
                <a:avLst/>
              </a:prstGeom>
              <a:noFill/>
              <a:ln>
                <a:noFill/>
              </a:ln>
            </p:spPr>
            <p:txBody>
              <a:bodyPr spcFirstLastPara="1" wrap="square" lIns="50800" tIns="50800" rIns="50800" bIns="50800" anchor="ctr" anchorCtr="0">
                <a:noAutofit/>
              </a:bodyPr>
              <a:lstStyle/>
              <a:p>
                <a:pPr marL="0" marR="0" lvl="0" indent="0" algn="ctr" rtl="0">
                  <a:lnSpc>
                    <a:spcPct val="19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2" name="Google Shape;222;p28"/>
            <p:cNvGrpSpPr/>
            <p:nvPr/>
          </p:nvGrpSpPr>
          <p:grpSpPr>
            <a:xfrm>
              <a:off x="2523284" y="1527738"/>
              <a:ext cx="326664" cy="341977"/>
              <a:chOff x="0" y="-38100"/>
              <a:chExt cx="812800" cy="850900"/>
            </a:xfrm>
          </p:grpSpPr>
          <p:sp>
            <p:nvSpPr>
              <p:cNvPr id="223" name="Google Shape;223;p2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cmpd="sng">
                <a:solidFill>
                  <a:srgbClr val="262425"/>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8"/>
              <p:cNvSpPr txBox="1"/>
              <p:nvPr/>
            </p:nvSpPr>
            <p:spPr>
              <a:xfrm>
                <a:off x="76200" y="-38100"/>
                <a:ext cx="660300" cy="774600"/>
              </a:xfrm>
              <a:prstGeom prst="rect">
                <a:avLst/>
              </a:prstGeom>
              <a:noFill/>
              <a:ln>
                <a:noFill/>
              </a:ln>
            </p:spPr>
            <p:txBody>
              <a:bodyPr spcFirstLastPara="1" wrap="square" lIns="50800" tIns="50800" rIns="50800" bIns="50800" anchor="ctr" anchorCtr="0">
                <a:noAutofit/>
              </a:bodyPr>
              <a:lstStyle/>
              <a:p>
                <a:pPr marL="0" marR="0" lvl="0" indent="0" algn="ctr" rtl="0">
                  <a:lnSpc>
                    <a:spcPct val="19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5" name="Google Shape;225;p28"/>
            <p:cNvGrpSpPr/>
            <p:nvPr/>
          </p:nvGrpSpPr>
          <p:grpSpPr>
            <a:xfrm>
              <a:off x="2034720" y="1527738"/>
              <a:ext cx="326664" cy="341977"/>
              <a:chOff x="0" y="-38100"/>
              <a:chExt cx="812800" cy="850900"/>
            </a:xfrm>
          </p:grpSpPr>
          <p:sp>
            <p:nvSpPr>
              <p:cNvPr id="226" name="Google Shape;226;p2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w="19050" cap="sq" cmpd="sng">
                <a:solidFill>
                  <a:srgbClr val="262425"/>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8"/>
              <p:cNvSpPr txBox="1"/>
              <p:nvPr/>
            </p:nvSpPr>
            <p:spPr>
              <a:xfrm>
                <a:off x="76200" y="-38100"/>
                <a:ext cx="660300" cy="774600"/>
              </a:xfrm>
              <a:prstGeom prst="rect">
                <a:avLst/>
              </a:prstGeom>
              <a:noFill/>
              <a:ln>
                <a:noFill/>
              </a:ln>
            </p:spPr>
            <p:txBody>
              <a:bodyPr spcFirstLastPara="1" wrap="square" lIns="50800" tIns="50800" rIns="50800" bIns="50800" anchor="ctr" anchorCtr="0">
                <a:noAutofit/>
              </a:bodyPr>
              <a:lstStyle/>
              <a:p>
                <a:pPr marL="0" marR="0" lvl="0" indent="0" algn="ctr" rtl="0">
                  <a:lnSpc>
                    <a:spcPct val="19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228" name="Google Shape;228;p28"/>
          <p:cNvSpPr/>
          <p:nvPr/>
        </p:nvSpPr>
        <p:spPr>
          <a:xfrm flipH="1">
            <a:off x="15979880" y="2297075"/>
            <a:ext cx="1306557" cy="1306557"/>
          </a:xfrm>
          <a:custGeom>
            <a:avLst/>
            <a:gdLst/>
            <a:ahLst/>
            <a:cxnLst/>
            <a:rect l="l" t="t" r="r" b="b"/>
            <a:pathLst>
              <a:path w="1306557" h="1306557" extrusionOk="0">
                <a:moveTo>
                  <a:pt x="0" y="0"/>
                </a:moveTo>
                <a:lnTo>
                  <a:pt x="1306556" y="0"/>
                </a:lnTo>
                <a:lnTo>
                  <a:pt x="1306556" y="1306557"/>
                </a:lnTo>
                <a:lnTo>
                  <a:pt x="0" y="1306557"/>
                </a:lnTo>
                <a:lnTo>
                  <a:pt x="0" y="0"/>
                </a:lnTo>
                <a:close/>
              </a:path>
            </a:pathLst>
          </a:custGeom>
          <a:blipFill rotWithShape="1">
            <a:blip r:embed="rId6">
              <a:alphaModFix/>
            </a:blip>
            <a:stretch>
              <a:fillRect/>
            </a:stretch>
          </a:blipFill>
          <a:ln>
            <a:noFill/>
          </a:ln>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29"/>
          <p:cNvPicPr preferRelativeResize="0"/>
          <p:nvPr/>
        </p:nvPicPr>
        <p:blipFill>
          <a:blip r:embed="rId3">
            <a:alphaModFix/>
          </a:blip>
          <a:stretch>
            <a:fillRect/>
          </a:stretch>
        </p:blipFill>
        <p:spPr>
          <a:xfrm>
            <a:off x="55227" y="0"/>
            <a:ext cx="18177546" cy="10287000"/>
          </a:xfrm>
          <a:prstGeom prst="rect">
            <a:avLst/>
          </a:prstGeom>
          <a:noFill/>
          <a:ln>
            <a:noFill/>
          </a:ln>
        </p:spPr>
      </p:pic>
      <p:sp>
        <p:nvSpPr>
          <p:cNvPr id="234" name="Google Shape;234;p29"/>
          <p:cNvSpPr/>
          <p:nvPr/>
        </p:nvSpPr>
        <p:spPr>
          <a:xfrm>
            <a:off x="8139910" y="8101022"/>
            <a:ext cx="977039" cy="1374352"/>
          </a:xfrm>
          <a:custGeom>
            <a:avLst/>
            <a:gdLst/>
            <a:ahLst/>
            <a:cxnLst/>
            <a:rect l="l" t="t" r="r" b="b"/>
            <a:pathLst>
              <a:path w="977039" h="1374352" extrusionOk="0">
                <a:moveTo>
                  <a:pt x="0" y="0"/>
                </a:moveTo>
                <a:lnTo>
                  <a:pt x="977039" y="0"/>
                </a:lnTo>
                <a:lnTo>
                  <a:pt x="977039" y="1374352"/>
                </a:lnTo>
                <a:lnTo>
                  <a:pt x="0" y="1374352"/>
                </a:lnTo>
                <a:lnTo>
                  <a:pt x="0" y="0"/>
                </a:lnTo>
                <a:close/>
              </a:path>
            </a:pathLst>
          </a:custGeom>
          <a:blipFill rotWithShape="1">
            <a:blip r:embed="rId4">
              <a:alphaModFix/>
            </a:blip>
            <a:stretch>
              <a:fillRect/>
            </a:stretch>
          </a:blipFill>
          <a:ln>
            <a:noFill/>
          </a:ln>
        </p:spPr>
        <p:txBody>
          <a:bodyPr/>
          <a:lstStyle/>
          <a:p>
            <a:endParaRPr lang="en-US"/>
          </a:p>
        </p:txBody>
      </p:sp>
      <p:sp>
        <p:nvSpPr>
          <p:cNvPr id="235" name="Google Shape;235;p29"/>
          <p:cNvSpPr/>
          <p:nvPr/>
        </p:nvSpPr>
        <p:spPr>
          <a:xfrm flipH="1">
            <a:off x="11127704" y="2552597"/>
            <a:ext cx="5617246" cy="6191353"/>
          </a:xfrm>
          <a:custGeom>
            <a:avLst/>
            <a:gdLst/>
            <a:ahLst/>
            <a:cxnLst/>
            <a:rect l="l" t="t" r="r" b="b"/>
            <a:pathLst>
              <a:path w="5617246" h="6191353" extrusionOk="0">
                <a:moveTo>
                  <a:pt x="5617246" y="0"/>
                </a:moveTo>
                <a:lnTo>
                  <a:pt x="0" y="0"/>
                </a:lnTo>
                <a:lnTo>
                  <a:pt x="0" y="6191353"/>
                </a:lnTo>
                <a:lnTo>
                  <a:pt x="5617246" y="6191353"/>
                </a:lnTo>
                <a:lnTo>
                  <a:pt x="5617246" y="0"/>
                </a:lnTo>
                <a:close/>
              </a:path>
            </a:pathLst>
          </a:custGeom>
          <a:blipFill rotWithShape="1">
            <a:blip r:embed="rId5">
              <a:alphaModFix/>
            </a:blip>
            <a:stretch>
              <a:fillRect/>
            </a:stretch>
          </a:blipFill>
          <a:ln>
            <a:noFill/>
          </a:ln>
        </p:spPr>
        <p:txBody>
          <a:bodyPr/>
          <a:lstStyle/>
          <a:p>
            <a:endParaRPr lang="en-US"/>
          </a:p>
        </p:txBody>
      </p:sp>
      <p:sp>
        <p:nvSpPr>
          <p:cNvPr id="236" name="Google Shape;236;p29"/>
          <p:cNvSpPr/>
          <p:nvPr/>
        </p:nvSpPr>
        <p:spPr>
          <a:xfrm rot="10800000" flipH="1">
            <a:off x="17259300" y="6127825"/>
            <a:ext cx="2616125" cy="2616125"/>
          </a:xfrm>
          <a:custGeom>
            <a:avLst/>
            <a:gdLst/>
            <a:ahLst/>
            <a:cxnLst/>
            <a:rect l="l" t="t" r="r" b="b"/>
            <a:pathLst>
              <a:path w="2616125" h="2616125" extrusionOk="0">
                <a:moveTo>
                  <a:pt x="0" y="2616125"/>
                </a:moveTo>
                <a:lnTo>
                  <a:pt x="2616125" y="2616125"/>
                </a:lnTo>
                <a:lnTo>
                  <a:pt x="2616125" y="0"/>
                </a:lnTo>
                <a:lnTo>
                  <a:pt x="0" y="0"/>
                </a:lnTo>
                <a:lnTo>
                  <a:pt x="0" y="2616125"/>
                </a:lnTo>
                <a:close/>
              </a:path>
            </a:pathLst>
          </a:custGeom>
          <a:blipFill rotWithShape="1">
            <a:blip r:embed="rId6">
              <a:alphaModFix/>
            </a:blip>
            <a:stretch>
              <a:fillRect/>
            </a:stretch>
          </a:blipFill>
          <a:ln>
            <a:noFill/>
          </a:ln>
        </p:spPr>
        <p:txBody>
          <a:bodyPr/>
          <a:lstStyle/>
          <a:p>
            <a:endParaRPr lang="en-US"/>
          </a:p>
        </p:txBody>
      </p:sp>
      <p:sp>
        <p:nvSpPr>
          <p:cNvPr id="237" name="Google Shape;237;p29"/>
          <p:cNvSpPr/>
          <p:nvPr/>
        </p:nvSpPr>
        <p:spPr>
          <a:xfrm>
            <a:off x="14128825" y="-1073075"/>
            <a:ext cx="2616125" cy="2616125"/>
          </a:xfrm>
          <a:custGeom>
            <a:avLst/>
            <a:gdLst/>
            <a:ahLst/>
            <a:cxnLst/>
            <a:rect l="l" t="t" r="r" b="b"/>
            <a:pathLst>
              <a:path w="2616125" h="2616125" extrusionOk="0">
                <a:moveTo>
                  <a:pt x="0" y="0"/>
                </a:moveTo>
                <a:lnTo>
                  <a:pt x="2616125" y="0"/>
                </a:lnTo>
                <a:lnTo>
                  <a:pt x="2616125" y="2616125"/>
                </a:lnTo>
                <a:lnTo>
                  <a:pt x="0" y="2616125"/>
                </a:lnTo>
                <a:lnTo>
                  <a:pt x="0" y="0"/>
                </a:lnTo>
                <a:close/>
              </a:path>
            </a:pathLst>
          </a:custGeom>
          <a:blipFill rotWithShape="1">
            <a:blip r:embed="rId7">
              <a:alphaModFix/>
            </a:blip>
            <a:stretch>
              <a:fillRect/>
            </a:stretch>
          </a:blipFill>
          <a:ln>
            <a:noFill/>
          </a:ln>
        </p:spPr>
        <p:txBody>
          <a:bodyPr/>
          <a:lstStyle/>
          <a:p>
            <a:endParaRPr lang="en-US"/>
          </a:p>
        </p:txBody>
      </p:sp>
      <p:sp>
        <p:nvSpPr>
          <p:cNvPr id="238" name="Google Shape;238;p29"/>
          <p:cNvSpPr/>
          <p:nvPr/>
        </p:nvSpPr>
        <p:spPr>
          <a:xfrm>
            <a:off x="1543050" y="9124950"/>
            <a:ext cx="2616125" cy="2616125"/>
          </a:xfrm>
          <a:custGeom>
            <a:avLst/>
            <a:gdLst/>
            <a:ahLst/>
            <a:cxnLst/>
            <a:rect l="l" t="t" r="r" b="b"/>
            <a:pathLst>
              <a:path w="2616125" h="2616125" extrusionOk="0">
                <a:moveTo>
                  <a:pt x="0" y="0"/>
                </a:moveTo>
                <a:lnTo>
                  <a:pt x="2616125" y="0"/>
                </a:lnTo>
                <a:lnTo>
                  <a:pt x="2616125" y="2616125"/>
                </a:lnTo>
                <a:lnTo>
                  <a:pt x="0" y="2616125"/>
                </a:lnTo>
                <a:lnTo>
                  <a:pt x="0" y="0"/>
                </a:lnTo>
                <a:close/>
              </a:path>
            </a:pathLst>
          </a:custGeom>
          <a:blipFill rotWithShape="1">
            <a:blip r:embed="rId7">
              <a:alphaModFix/>
            </a:blip>
            <a:stretch>
              <a:fillRect/>
            </a:stretch>
          </a:blipFill>
          <a:ln>
            <a:noFill/>
          </a:ln>
        </p:spPr>
        <p:txBody>
          <a:bodyPr/>
          <a:lstStyle/>
          <a:p>
            <a:endParaRPr lang="en-US"/>
          </a:p>
        </p:txBody>
      </p:sp>
      <p:sp>
        <p:nvSpPr>
          <p:cNvPr id="239" name="Google Shape;239;p29"/>
          <p:cNvSpPr/>
          <p:nvPr/>
        </p:nvSpPr>
        <p:spPr>
          <a:xfrm>
            <a:off x="11728900" y="4321475"/>
            <a:ext cx="3738000" cy="2446500"/>
          </a:xfrm>
          <a:prstGeom prst="rect">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pSp>
        <p:nvGrpSpPr>
          <p:cNvPr id="240" name="Google Shape;240;p29"/>
          <p:cNvGrpSpPr/>
          <p:nvPr/>
        </p:nvGrpSpPr>
        <p:grpSpPr>
          <a:xfrm>
            <a:off x="799750" y="537950"/>
            <a:ext cx="1306898" cy="341977"/>
            <a:chOff x="1543050" y="1527738"/>
            <a:chExt cx="1306898" cy="341977"/>
          </a:xfrm>
        </p:grpSpPr>
        <p:grpSp>
          <p:nvGrpSpPr>
            <p:cNvPr id="241" name="Google Shape;241;p29"/>
            <p:cNvGrpSpPr/>
            <p:nvPr/>
          </p:nvGrpSpPr>
          <p:grpSpPr>
            <a:xfrm>
              <a:off x="1543050" y="1527738"/>
              <a:ext cx="326664" cy="341977"/>
              <a:chOff x="0" y="-38100"/>
              <a:chExt cx="812800" cy="850900"/>
            </a:xfrm>
          </p:grpSpPr>
          <p:sp>
            <p:nvSpPr>
              <p:cNvPr id="242" name="Google Shape;242;p2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w="19050" cap="sq" cmpd="sng">
                <a:solidFill>
                  <a:srgbClr val="262425"/>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9"/>
              <p:cNvSpPr txBox="1"/>
              <p:nvPr/>
            </p:nvSpPr>
            <p:spPr>
              <a:xfrm>
                <a:off x="76200" y="-38100"/>
                <a:ext cx="660300" cy="774600"/>
              </a:xfrm>
              <a:prstGeom prst="rect">
                <a:avLst/>
              </a:prstGeom>
              <a:noFill/>
              <a:ln>
                <a:noFill/>
              </a:ln>
            </p:spPr>
            <p:txBody>
              <a:bodyPr spcFirstLastPara="1" wrap="square" lIns="50800" tIns="50800" rIns="50800" bIns="50800" anchor="ctr" anchorCtr="0">
                <a:noAutofit/>
              </a:bodyPr>
              <a:lstStyle/>
              <a:p>
                <a:pPr marL="0" marR="0" lvl="0" indent="0" algn="ctr" rtl="0">
                  <a:lnSpc>
                    <a:spcPct val="19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4" name="Google Shape;244;p29"/>
            <p:cNvGrpSpPr/>
            <p:nvPr/>
          </p:nvGrpSpPr>
          <p:grpSpPr>
            <a:xfrm>
              <a:off x="2523284" y="1527738"/>
              <a:ext cx="326664" cy="341977"/>
              <a:chOff x="0" y="-38100"/>
              <a:chExt cx="812800" cy="850900"/>
            </a:xfrm>
          </p:grpSpPr>
          <p:sp>
            <p:nvSpPr>
              <p:cNvPr id="245" name="Google Shape;245;p2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cmpd="sng">
                <a:solidFill>
                  <a:srgbClr val="262425"/>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9"/>
              <p:cNvSpPr txBox="1"/>
              <p:nvPr/>
            </p:nvSpPr>
            <p:spPr>
              <a:xfrm>
                <a:off x="76200" y="-38100"/>
                <a:ext cx="660300" cy="774600"/>
              </a:xfrm>
              <a:prstGeom prst="rect">
                <a:avLst/>
              </a:prstGeom>
              <a:noFill/>
              <a:ln>
                <a:noFill/>
              </a:ln>
            </p:spPr>
            <p:txBody>
              <a:bodyPr spcFirstLastPara="1" wrap="square" lIns="50800" tIns="50800" rIns="50800" bIns="50800" anchor="ctr" anchorCtr="0">
                <a:noAutofit/>
              </a:bodyPr>
              <a:lstStyle/>
              <a:p>
                <a:pPr marL="0" marR="0" lvl="0" indent="0" algn="ctr" rtl="0">
                  <a:lnSpc>
                    <a:spcPct val="19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7" name="Google Shape;247;p29"/>
            <p:cNvGrpSpPr/>
            <p:nvPr/>
          </p:nvGrpSpPr>
          <p:grpSpPr>
            <a:xfrm>
              <a:off x="2034720" y="1527738"/>
              <a:ext cx="326664" cy="341977"/>
              <a:chOff x="0" y="-38100"/>
              <a:chExt cx="812800" cy="850900"/>
            </a:xfrm>
          </p:grpSpPr>
          <p:sp>
            <p:nvSpPr>
              <p:cNvPr id="248" name="Google Shape;248;p2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w="19050" cap="sq" cmpd="sng">
                <a:solidFill>
                  <a:srgbClr val="262425"/>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9"/>
              <p:cNvSpPr txBox="1"/>
              <p:nvPr/>
            </p:nvSpPr>
            <p:spPr>
              <a:xfrm>
                <a:off x="76200" y="-38100"/>
                <a:ext cx="660300" cy="774600"/>
              </a:xfrm>
              <a:prstGeom prst="rect">
                <a:avLst/>
              </a:prstGeom>
              <a:noFill/>
              <a:ln>
                <a:noFill/>
              </a:ln>
            </p:spPr>
            <p:txBody>
              <a:bodyPr spcFirstLastPara="1" wrap="square" lIns="50800" tIns="50800" rIns="50800" bIns="50800" anchor="ctr" anchorCtr="0">
                <a:noAutofit/>
              </a:bodyPr>
              <a:lstStyle/>
              <a:p>
                <a:pPr marL="0" marR="0" lvl="0" indent="0" algn="ctr" rtl="0">
                  <a:lnSpc>
                    <a:spcPct val="19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cxnSp>
        <p:nvCxnSpPr>
          <p:cNvPr id="250" name="Google Shape;250;p29"/>
          <p:cNvCxnSpPr/>
          <p:nvPr/>
        </p:nvCxnSpPr>
        <p:spPr>
          <a:xfrm>
            <a:off x="9370875" y="1999200"/>
            <a:ext cx="23400" cy="6288600"/>
          </a:xfrm>
          <a:prstGeom prst="straightConnector1">
            <a:avLst/>
          </a:prstGeom>
          <a:noFill/>
          <a:ln w="38100" cap="flat" cmpd="sng">
            <a:solidFill>
              <a:srgbClr val="999999"/>
            </a:solidFill>
            <a:prstDash val="dot"/>
            <a:round/>
            <a:headEnd type="none" w="med" len="med"/>
            <a:tailEnd type="none" w="med" len="med"/>
          </a:ln>
        </p:spPr>
      </p:cxnSp>
      <p:sp>
        <p:nvSpPr>
          <p:cNvPr id="251" name="Google Shape;251;p29"/>
          <p:cNvSpPr txBox="1"/>
          <p:nvPr/>
        </p:nvSpPr>
        <p:spPr>
          <a:xfrm>
            <a:off x="933900" y="2380200"/>
            <a:ext cx="7206000" cy="61914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US" sz="6000">
                <a:solidFill>
                  <a:schemeClr val="dk1"/>
                </a:solidFill>
                <a:latin typeface="Roboto"/>
                <a:ea typeface="Roboto"/>
                <a:cs typeface="Roboto"/>
                <a:sym typeface="Roboto"/>
              </a:rPr>
              <a:t>The art of making your video a VIP in the eyes of search engines, so it gets invited to the first page party.</a:t>
            </a:r>
            <a:endParaRPr sz="6000">
              <a:solidFill>
                <a:schemeClr val="dk1"/>
              </a:solidFill>
              <a:latin typeface="Roboto"/>
              <a:ea typeface="Roboto"/>
              <a:cs typeface="Roboto"/>
              <a:sym typeface="Roboto"/>
            </a:endParaRPr>
          </a:p>
        </p:txBody>
      </p:sp>
      <p:grpSp>
        <p:nvGrpSpPr>
          <p:cNvPr id="252" name="Google Shape;252;p29"/>
          <p:cNvGrpSpPr/>
          <p:nvPr/>
        </p:nvGrpSpPr>
        <p:grpSpPr>
          <a:xfrm>
            <a:off x="10107548" y="4186200"/>
            <a:ext cx="5423239" cy="2369429"/>
            <a:chOff x="-1886803" y="1690892"/>
            <a:chExt cx="7127400" cy="2497816"/>
          </a:xfrm>
        </p:grpSpPr>
        <p:sp>
          <p:nvSpPr>
            <p:cNvPr id="253" name="Google Shape;253;p29"/>
            <p:cNvSpPr/>
            <p:nvPr/>
          </p:nvSpPr>
          <p:spPr>
            <a:xfrm>
              <a:off x="-1542832" y="1785901"/>
              <a:ext cx="6491625" cy="2402808"/>
            </a:xfrm>
            <a:custGeom>
              <a:avLst/>
              <a:gdLst/>
              <a:ahLst/>
              <a:cxnLst/>
              <a:rect l="l" t="t" r="r" b="b"/>
              <a:pathLst>
                <a:path w="2553245" h="572779" extrusionOk="0">
                  <a:moveTo>
                    <a:pt x="0" y="0"/>
                  </a:moveTo>
                  <a:lnTo>
                    <a:pt x="2553245" y="0"/>
                  </a:lnTo>
                  <a:lnTo>
                    <a:pt x="2553245" y="572779"/>
                  </a:lnTo>
                  <a:lnTo>
                    <a:pt x="0" y="572779"/>
                  </a:lnTo>
                  <a:close/>
                </a:path>
              </a:pathLst>
            </a:custGeom>
            <a:noFill/>
            <a:ln>
              <a:noFill/>
            </a:ln>
          </p:spPr>
          <p:txBody>
            <a:bodyPr/>
            <a:lstStyle/>
            <a:p>
              <a:endParaRPr lang="en-US"/>
            </a:p>
          </p:txBody>
        </p:sp>
        <p:sp>
          <p:nvSpPr>
            <p:cNvPr id="254" name="Google Shape;254;p29"/>
            <p:cNvSpPr txBox="1"/>
            <p:nvPr/>
          </p:nvSpPr>
          <p:spPr>
            <a:xfrm>
              <a:off x="-1886803" y="1690892"/>
              <a:ext cx="7127400" cy="2385300"/>
            </a:xfrm>
            <a:prstGeom prst="rect">
              <a:avLst/>
            </a:prstGeom>
            <a:solidFill>
              <a:schemeClr val="dk1"/>
            </a:solidFill>
            <a:ln>
              <a:noFill/>
            </a:ln>
            <a:effectLst>
              <a:outerShdw blurRad="285750" dist="295275" dir="1380000" algn="bl" rotWithShape="0">
                <a:srgbClr val="000000">
                  <a:alpha val="30000"/>
                </a:srgbClr>
              </a:outerShdw>
            </a:effectLst>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4700">
                  <a:solidFill>
                    <a:schemeClr val="lt1"/>
                  </a:solidFill>
                  <a:latin typeface="Roboto Black"/>
                  <a:ea typeface="Roboto Black"/>
                  <a:cs typeface="Roboto Black"/>
                  <a:sym typeface="Roboto Black"/>
                </a:rPr>
                <a:t>SEO</a:t>
              </a:r>
              <a:endParaRPr sz="14700">
                <a:solidFill>
                  <a:schemeClr val="lt1"/>
                </a:solidFill>
                <a:latin typeface="Roboto Black"/>
                <a:ea typeface="Roboto Black"/>
                <a:cs typeface="Roboto Black"/>
                <a:sym typeface="Roboto Black"/>
              </a:endParaRPr>
            </a:p>
          </p:txBody>
        </p:sp>
      </p:grpSp>
      <p:sp>
        <p:nvSpPr>
          <p:cNvPr id="255" name="Google Shape;255;p29"/>
          <p:cNvSpPr txBox="1"/>
          <p:nvPr/>
        </p:nvSpPr>
        <p:spPr>
          <a:xfrm>
            <a:off x="691100" y="1331325"/>
            <a:ext cx="11638800" cy="9252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US" sz="3000" i="1">
                <a:solidFill>
                  <a:schemeClr val="dk1"/>
                </a:solidFill>
                <a:latin typeface="Roboto Serif"/>
                <a:ea typeface="Roboto Serif"/>
                <a:cs typeface="Roboto Serif"/>
                <a:sym typeface="Roboto Serif"/>
              </a:rPr>
              <a:t>def.</a:t>
            </a:r>
            <a:endParaRPr sz="3000" i="1">
              <a:solidFill>
                <a:schemeClr val="dk1"/>
              </a:solidFill>
              <a:latin typeface="Roboto Serif"/>
              <a:ea typeface="Roboto Serif"/>
              <a:cs typeface="Roboto Serif"/>
              <a:sym typeface="Roboto Serif"/>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pic>
        <p:nvPicPr>
          <p:cNvPr id="260" name="Google Shape;260;p30"/>
          <p:cNvPicPr preferRelativeResize="0"/>
          <p:nvPr/>
        </p:nvPicPr>
        <p:blipFill>
          <a:blip r:embed="rId3">
            <a:alphaModFix/>
          </a:blip>
          <a:stretch>
            <a:fillRect/>
          </a:stretch>
        </p:blipFill>
        <p:spPr>
          <a:xfrm>
            <a:off x="55227" y="0"/>
            <a:ext cx="18177546" cy="10287000"/>
          </a:xfrm>
          <a:prstGeom prst="rect">
            <a:avLst/>
          </a:prstGeom>
          <a:noFill/>
          <a:ln>
            <a:noFill/>
          </a:ln>
        </p:spPr>
      </p:pic>
      <p:sp>
        <p:nvSpPr>
          <p:cNvPr id="261" name="Google Shape;261;p30"/>
          <p:cNvSpPr/>
          <p:nvPr/>
        </p:nvSpPr>
        <p:spPr>
          <a:xfrm>
            <a:off x="8139910" y="8101022"/>
            <a:ext cx="977039" cy="1374352"/>
          </a:xfrm>
          <a:custGeom>
            <a:avLst/>
            <a:gdLst/>
            <a:ahLst/>
            <a:cxnLst/>
            <a:rect l="l" t="t" r="r" b="b"/>
            <a:pathLst>
              <a:path w="977039" h="1374352" extrusionOk="0">
                <a:moveTo>
                  <a:pt x="0" y="0"/>
                </a:moveTo>
                <a:lnTo>
                  <a:pt x="977039" y="0"/>
                </a:lnTo>
                <a:lnTo>
                  <a:pt x="977039" y="1374352"/>
                </a:lnTo>
                <a:lnTo>
                  <a:pt x="0" y="1374352"/>
                </a:lnTo>
                <a:lnTo>
                  <a:pt x="0" y="0"/>
                </a:lnTo>
                <a:close/>
              </a:path>
            </a:pathLst>
          </a:custGeom>
          <a:blipFill rotWithShape="1">
            <a:blip r:embed="rId4">
              <a:alphaModFix/>
            </a:blip>
            <a:stretch>
              <a:fillRect/>
            </a:stretch>
          </a:blipFill>
          <a:ln>
            <a:noFill/>
          </a:ln>
        </p:spPr>
        <p:txBody>
          <a:bodyPr/>
          <a:lstStyle/>
          <a:p>
            <a:endParaRPr lang="en-US"/>
          </a:p>
        </p:txBody>
      </p:sp>
      <p:sp>
        <p:nvSpPr>
          <p:cNvPr id="262" name="Google Shape;262;p30"/>
          <p:cNvSpPr/>
          <p:nvPr/>
        </p:nvSpPr>
        <p:spPr>
          <a:xfrm flipH="1">
            <a:off x="11127704" y="2552597"/>
            <a:ext cx="5617246" cy="6191353"/>
          </a:xfrm>
          <a:custGeom>
            <a:avLst/>
            <a:gdLst/>
            <a:ahLst/>
            <a:cxnLst/>
            <a:rect l="l" t="t" r="r" b="b"/>
            <a:pathLst>
              <a:path w="5617246" h="6191353" extrusionOk="0">
                <a:moveTo>
                  <a:pt x="5617246" y="0"/>
                </a:moveTo>
                <a:lnTo>
                  <a:pt x="0" y="0"/>
                </a:lnTo>
                <a:lnTo>
                  <a:pt x="0" y="6191353"/>
                </a:lnTo>
                <a:lnTo>
                  <a:pt x="5617246" y="6191353"/>
                </a:lnTo>
                <a:lnTo>
                  <a:pt x="5617246" y="0"/>
                </a:lnTo>
                <a:close/>
              </a:path>
            </a:pathLst>
          </a:custGeom>
          <a:blipFill rotWithShape="1">
            <a:blip r:embed="rId5">
              <a:alphaModFix/>
            </a:blip>
            <a:stretch>
              <a:fillRect/>
            </a:stretch>
          </a:blipFill>
          <a:ln>
            <a:noFill/>
          </a:ln>
        </p:spPr>
        <p:txBody>
          <a:bodyPr/>
          <a:lstStyle/>
          <a:p>
            <a:endParaRPr lang="en-US"/>
          </a:p>
        </p:txBody>
      </p:sp>
      <p:sp>
        <p:nvSpPr>
          <p:cNvPr id="263" name="Google Shape;263;p30"/>
          <p:cNvSpPr/>
          <p:nvPr/>
        </p:nvSpPr>
        <p:spPr>
          <a:xfrm rot="10800000" flipH="1">
            <a:off x="17259300" y="6127825"/>
            <a:ext cx="2616125" cy="2616125"/>
          </a:xfrm>
          <a:custGeom>
            <a:avLst/>
            <a:gdLst/>
            <a:ahLst/>
            <a:cxnLst/>
            <a:rect l="l" t="t" r="r" b="b"/>
            <a:pathLst>
              <a:path w="2616125" h="2616125" extrusionOk="0">
                <a:moveTo>
                  <a:pt x="0" y="2616125"/>
                </a:moveTo>
                <a:lnTo>
                  <a:pt x="2616125" y="2616125"/>
                </a:lnTo>
                <a:lnTo>
                  <a:pt x="2616125" y="0"/>
                </a:lnTo>
                <a:lnTo>
                  <a:pt x="0" y="0"/>
                </a:lnTo>
                <a:lnTo>
                  <a:pt x="0" y="2616125"/>
                </a:lnTo>
                <a:close/>
              </a:path>
            </a:pathLst>
          </a:custGeom>
          <a:blipFill rotWithShape="1">
            <a:blip r:embed="rId6">
              <a:alphaModFix/>
            </a:blip>
            <a:stretch>
              <a:fillRect/>
            </a:stretch>
          </a:blipFill>
          <a:ln>
            <a:noFill/>
          </a:ln>
        </p:spPr>
        <p:txBody>
          <a:bodyPr/>
          <a:lstStyle/>
          <a:p>
            <a:endParaRPr lang="en-US"/>
          </a:p>
        </p:txBody>
      </p:sp>
      <p:sp>
        <p:nvSpPr>
          <p:cNvPr id="264" name="Google Shape;264;p30"/>
          <p:cNvSpPr/>
          <p:nvPr/>
        </p:nvSpPr>
        <p:spPr>
          <a:xfrm>
            <a:off x="14128825" y="-1073075"/>
            <a:ext cx="2616125" cy="2616125"/>
          </a:xfrm>
          <a:custGeom>
            <a:avLst/>
            <a:gdLst/>
            <a:ahLst/>
            <a:cxnLst/>
            <a:rect l="l" t="t" r="r" b="b"/>
            <a:pathLst>
              <a:path w="2616125" h="2616125" extrusionOk="0">
                <a:moveTo>
                  <a:pt x="0" y="0"/>
                </a:moveTo>
                <a:lnTo>
                  <a:pt x="2616125" y="0"/>
                </a:lnTo>
                <a:lnTo>
                  <a:pt x="2616125" y="2616125"/>
                </a:lnTo>
                <a:lnTo>
                  <a:pt x="0" y="2616125"/>
                </a:lnTo>
                <a:lnTo>
                  <a:pt x="0" y="0"/>
                </a:lnTo>
                <a:close/>
              </a:path>
            </a:pathLst>
          </a:custGeom>
          <a:blipFill rotWithShape="1">
            <a:blip r:embed="rId7">
              <a:alphaModFix/>
            </a:blip>
            <a:stretch>
              <a:fillRect/>
            </a:stretch>
          </a:blipFill>
          <a:ln>
            <a:noFill/>
          </a:ln>
        </p:spPr>
        <p:txBody>
          <a:bodyPr/>
          <a:lstStyle/>
          <a:p>
            <a:endParaRPr lang="en-US"/>
          </a:p>
        </p:txBody>
      </p:sp>
      <p:sp>
        <p:nvSpPr>
          <p:cNvPr id="265" name="Google Shape;265;p30"/>
          <p:cNvSpPr/>
          <p:nvPr/>
        </p:nvSpPr>
        <p:spPr>
          <a:xfrm>
            <a:off x="1543050" y="9124950"/>
            <a:ext cx="2616125" cy="2616125"/>
          </a:xfrm>
          <a:custGeom>
            <a:avLst/>
            <a:gdLst/>
            <a:ahLst/>
            <a:cxnLst/>
            <a:rect l="l" t="t" r="r" b="b"/>
            <a:pathLst>
              <a:path w="2616125" h="2616125" extrusionOk="0">
                <a:moveTo>
                  <a:pt x="0" y="0"/>
                </a:moveTo>
                <a:lnTo>
                  <a:pt x="2616125" y="0"/>
                </a:lnTo>
                <a:lnTo>
                  <a:pt x="2616125" y="2616125"/>
                </a:lnTo>
                <a:lnTo>
                  <a:pt x="0" y="2616125"/>
                </a:lnTo>
                <a:lnTo>
                  <a:pt x="0" y="0"/>
                </a:lnTo>
                <a:close/>
              </a:path>
            </a:pathLst>
          </a:custGeom>
          <a:blipFill rotWithShape="1">
            <a:blip r:embed="rId7">
              <a:alphaModFix/>
            </a:blip>
            <a:stretch>
              <a:fillRect/>
            </a:stretch>
          </a:blipFill>
          <a:ln>
            <a:noFill/>
          </a:ln>
        </p:spPr>
        <p:txBody>
          <a:bodyPr/>
          <a:lstStyle/>
          <a:p>
            <a:endParaRPr lang="en-US"/>
          </a:p>
        </p:txBody>
      </p:sp>
      <p:sp>
        <p:nvSpPr>
          <p:cNvPr id="266" name="Google Shape;266;p30"/>
          <p:cNvSpPr/>
          <p:nvPr/>
        </p:nvSpPr>
        <p:spPr>
          <a:xfrm>
            <a:off x="11728900" y="4321475"/>
            <a:ext cx="3738000" cy="2446500"/>
          </a:xfrm>
          <a:prstGeom prst="rect">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pSp>
        <p:nvGrpSpPr>
          <p:cNvPr id="267" name="Google Shape;267;p30"/>
          <p:cNvGrpSpPr/>
          <p:nvPr/>
        </p:nvGrpSpPr>
        <p:grpSpPr>
          <a:xfrm>
            <a:off x="799750" y="537950"/>
            <a:ext cx="1306898" cy="341977"/>
            <a:chOff x="1543050" y="1527738"/>
            <a:chExt cx="1306898" cy="341977"/>
          </a:xfrm>
        </p:grpSpPr>
        <p:grpSp>
          <p:nvGrpSpPr>
            <p:cNvPr id="268" name="Google Shape;268;p30"/>
            <p:cNvGrpSpPr/>
            <p:nvPr/>
          </p:nvGrpSpPr>
          <p:grpSpPr>
            <a:xfrm>
              <a:off x="1543050" y="1527738"/>
              <a:ext cx="326664" cy="341977"/>
              <a:chOff x="0" y="-38100"/>
              <a:chExt cx="812800" cy="850900"/>
            </a:xfrm>
          </p:grpSpPr>
          <p:sp>
            <p:nvSpPr>
              <p:cNvPr id="269" name="Google Shape;269;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w="19050" cap="sq" cmpd="sng">
                <a:solidFill>
                  <a:srgbClr val="262425"/>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0"/>
              <p:cNvSpPr txBox="1"/>
              <p:nvPr/>
            </p:nvSpPr>
            <p:spPr>
              <a:xfrm>
                <a:off x="76200" y="-38100"/>
                <a:ext cx="660300" cy="774600"/>
              </a:xfrm>
              <a:prstGeom prst="rect">
                <a:avLst/>
              </a:prstGeom>
              <a:noFill/>
              <a:ln>
                <a:noFill/>
              </a:ln>
            </p:spPr>
            <p:txBody>
              <a:bodyPr spcFirstLastPara="1" wrap="square" lIns="50800" tIns="50800" rIns="50800" bIns="50800" anchor="ctr" anchorCtr="0">
                <a:noAutofit/>
              </a:bodyPr>
              <a:lstStyle/>
              <a:p>
                <a:pPr marL="0" marR="0" lvl="0" indent="0" algn="ctr" rtl="0">
                  <a:lnSpc>
                    <a:spcPct val="19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1" name="Google Shape;271;p30"/>
            <p:cNvGrpSpPr/>
            <p:nvPr/>
          </p:nvGrpSpPr>
          <p:grpSpPr>
            <a:xfrm>
              <a:off x="2523284" y="1527738"/>
              <a:ext cx="326664" cy="341977"/>
              <a:chOff x="0" y="-38100"/>
              <a:chExt cx="812800" cy="850900"/>
            </a:xfrm>
          </p:grpSpPr>
          <p:sp>
            <p:nvSpPr>
              <p:cNvPr id="272" name="Google Shape;272;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cmpd="sng">
                <a:solidFill>
                  <a:srgbClr val="262425"/>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0"/>
              <p:cNvSpPr txBox="1"/>
              <p:nvPr/>
            </p:nvSpPr>
            <p:spPr>
              <a:xfrm>
                <a:off x="76200" y="-38100"/>
                <a:ext cx="660300" cy="774600"/>
              </a:xfrm>
              <a:prstGeom prst="rect">
                <a:avLst/>
              </a:prstGeom>
              <a:noFill/>
              <a:ln>
                <a:noFill/>
              </a:ln>
            </p:spPr>
            <p:txBody>
              <a:bodyPr spcFirstLastPara="1" wrap="square" lIns="50800" tIns="50800" rIns="50800" bIns="50800" anchor="ctr" anchorCtr="0">
                <a:noAutofit/>
              </a:bodyPr>
              <a:lstStyle/>
              <a:p>
                <a:pPr marL="0" marR="0" lvl="0" indent="0" algn="ctr" rtl="0">
                  <a:lnSpc>
                    <a:spcPct val="19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4" name="Google Shape;274;p30"/>
            <p:cNvGrpSpPr/>
            <p:nvPr/>
          </p:nvGrpSpPr>
          <p:grpSpPr>
            <a:xfrm>
              <a:off x="2034720" y="1527738"/>
              <a:ext cx="326664" cy="341977"/>
              <a:chOff x="0" y="-38100"/>
              <a:chExt cx="812800" cy="850900"/>
            </a:xfrm>
          </p:grpSpPr>
          <p:sp>
            <p:nvSpPr>
              <p:cNvPr id="275" name="Google Shape;275;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w="19050" cap="sq" cmpd="sng">
                <a:solidFill>
                  <a:srgbClr val="262425"/>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0"/>
              <p:cNvSpPr txBox="1"/>
              <p:nvPr/>
            </p:nvSpPr>
            <p:spPr>
              <a:xfrm>
                <a:off x="76200" y="-38100"/>
                <a:ext cx="660300" cy="774600"/>
              </a:xfrm>
              <a:prstGeom prst="rect">
                <a:avLst/>
              </a:prstGeom>
              <a:noFill/>
              <a:ln>
                <a:noFill/>
              </a:ln>
            </p:spPr>
            <p:txBody>
              <a:bodyPr spcFirstLastPara="1" wrap="square" lIns="50800" tIns="50800" rIns="50800" bIns="50800" anchor="ctr" anchorCtr="0">
                <a:noAutofit/>
              </a:bodyPr>
              <a:lstStyle/>
              <a:p>
                <a:pPr marL="0" marR="0" lvl="0" indent="0" algn="ctr" rtl="0">
                  <a:lnSpc>
                    <a:spcPct val="19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cxnSp>
        <p:nvCxnSpPr>
          <p:cNvPr id="277" name="Google Shape;277;p30"/>
          <p:cNvCxnSpPr/>
          <p:nvPr/>
        </p:nvCxnSpPr>
        <p:spPr>
          <a:xfrm>
            <a:off x="9370875" y="1999200"/>
            <a:ext cx="23400" cy="6288600"/>
          </a:xfrm>
          <a:prstGeom prst="straightConnector1">
            <a:avLst/>
          </a:prstGeom>
          <a:noFill/>
          <a:ln w="38100" cap="flat" cmpd="sng">
            <a:solidFill>
              <a:srgbClr val="999999"/>
            </a:solidFill>
            <a:prstDash val="dot"/>
            <a:round/>
            <a:headEnd type="none" w="med" len="med"/>
            <a:tailEnd type="none" w="med" len="med"/>
          </a:ln>
        </p:spPr>
      </p:cxnSp>
      <p:sp>
        <p:nvSpPr>
          <p:cNvPr id="278" name="Google Shape;278;p30"/>
          <p:cNvSpPr txBox="1"/>
          <p:nvPr/>
        </p:nvSpPr>
        <p:spPr>
          <a:xfrm>
            <a:off x="691100" y="1331325"/>
            <a:ext cx="8273400" cy="9252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US" sz="3300" i="1">
                <a:solidFill>
                  <a:schemeClr val="dk1"/>
                </a:solidFill>
                <a:latin typeface="Roboto Serif"/>
                <a:ea typeface="Roboto Serif"/>
                <a:cs typeface="Roboto Serif"/>
                <a:sym typeface="Roboto Serif"/>
              </a:rPr>
              <a:t>disadvantage:</a:t>
            </a:r>
            <a:endParaRPr sz="3300" i="1">
              <a:solidFill>
                <a:schemeClr val="dk1"/>
              </a:solidFill>
              <a:latin typeface="Roboto Serif"/>
              <a:ea typeface="Roboto Serif"/>
              <a:cs typeface="Roboto Serif"/>
              <a:sym typeface="Roboto Serif"/>
            </a:endParaRPr>
          </a:p>
        </p:txBody>
      </p:sp>
      <p:grpSp>
        <p:nvGrpSpPr>
          <p:cNvPr id="279" name="Google Shape;279;p30"/>
          <p:cNvGrpSpPr/>
          <p:nvPr/>
        </p:nvGrpSpPr>
        <p:grpSpPr>
          <a:xfrm>
            <a:off x="799750" y="1771588"/>
            <a:ext cx="8164650" cy="6156900"/>
            <a:chOff x="799750" y="1771588"/>
            <a:chExt cx="8164650" cy="6156900"/>
          </a:xfrm>
        </p:grpSpPr>
        <p:sp>
          <p:nvSpPr>
            <p:cNvPr id="280" name="Google Shape;280;p30"/>
            <p:cNvSpPr txBox="1"/>
            <p:nvPr/>
          </p:nvSpPr>
          <p:spPr>
            <a:xfrm>
              <a:off x="1714450" y="1771588"/>
              <a:ext cx="6033300" cy="6156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40000">
                  <a:solidFill>
                    <a:schemeClr val="dk1"/>
                  </a:solidFill>
                  <a:latin typeface="Roboto Black"/>
                  <a:ea typeface="Roboto Black"/>
                  <a:cs typeface="Roboto Black"/>
                  <a:sym typeface="Roboto Black"/>
                </a:rPr>
                <a:t>26</a:t>
              </a:r>
              <a:endParaRPr sz="40000">
                <a:solidFill>
                  <a:schemeClr val="dk1"/>
                </a:solidFill>
                <a:latin typeface="Roboto Black"/>
                <a:ea typeface="Roboto Black"/>
                <a:cs typeface="Roboto Black"/>
                <a:sym typeface="Roboto Black"/>
              </a:endParaRPr>
            </a:p>
          </p:txBody>
        </p:sp>
        <p:sp>
          <p:nvSpPr>
            <p:cNvPr id="281" name="Google Shape;281;p30"/>
            <p:cNvSpPr txBox="1"/>
            <p:nvPr/>
          </p:nvSpPr>
          <p:spPr>
            <a:xfrm>
              <a:off x="799750" y="2569950"/>
              <a:ext cx="1961100" cy="9252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US" sz="7000" b="1" i="1">
                  <a:solidFill>
                    <a:srgbClr val="FF0000"/>
                  </a:solidFill>
                  <a:latin typeface="Roboto Serif"/>
                  <a:ea typeface="Roboto Serif"/>
                  <a:cs typeface="Roboto Serif"/>
                  <a:sym typeface="Roboto Serif"/>
                </a:rPr>
                <a:t>$</a:t>
              </a:r>
              <a:endParaRPr sz="7000" b="1" i="1">
                <a:solidFill>
                  <a:srgbClr val="FF0000"/>
                </a:solidFill>
                <a:latin typeface="Roboto Serif"/>
                <a:ea typeface="Roboto Serif"/>
                <a:cs typeface="Roboto Serif"/>
                <a:sym typeface="Roboto Serif"/>
              </a:endParaRPr>
            </a:p>
          </p:txBody>
        </p:sp>
        <p:sp>
          <p:nvSpPr>
            <p:cNvPr id="282" name="Google Shape;282;p30"/>
            <p:cNvSpPr txBox="1"/>
            <p:nvPr/>
          </p:nvSpPr>
          <p:spPr>
            <a:xfrm>
              <a:off x="7003300" y="5842775"/>
              <a:ext cx="1961100" cy="9252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US" sz="7000" b="1" i="1">
                  <a:solidFill>
                    <a:srgbClr val="FF0000"/>
                  </a:solidFill>
                  <a:latin typeface="Roboto Serif"/>
                  <a:ea typeface="Roboto Serif"/>
                  <a:cs typeface="Roboto Serif"/>
                  <a:sym typeface="Roboto Serif"/>
                </a:rPr>
                <a:t>k</a:t>
              </a:r>
              <a:endParaRPr sz="7000" b="1" i="1">
                <a:solidFill>
                  <a:srgbClr val="FF0000"/>
                </a:solidFill>
                <a:latin typeface="Roboto Serif"/>
                <a:ea typeface="Roboto Serif"/>
                <a:cs typeface="Roboto Serif"/>
                <a:sym typeface="Roboto Serif"/>
              </a:endParaRPr>
            </a:p>
          </p:txBody>
        </p:sp>
      </p:grpSp>
      <p:sp>
        <p:nvSpPr>
          <p:cNvPr id="283" name="Google Shape;283;p30"/>
          <p:cNvSpPr txBox="1"/>
          <p:nvPr/>
        </p:nvSpPr>
        <p:spPr>
          <a:xfrm>
            <a:off x="1718300" y="7099625"/>
            <a:ext cx="6109800" cy="92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i="1">
                <a:solidFill>
                  <a:schemeClr val="dk1"/>
                </a:solidFill>
                <a:latin typeface="Roboto"/>
                <a:ea typeface="Roboto"/>
                <a:cs typeface="Roboto"/>
                <a:sym typeface="Roboto"/>
              </a:rPr>
              <a:t>*Annual estimate according to Clutch in their 2022 SEO Pricing Study</a:t>
            </a:r>
            <a:endParaRPr sz="2800" i="1">
              <a:solidFill>
                <a:schemeClr val="dk1"/>
              </a:solidFill>
              <a:latin typeface="Roboto"/>
              <a:ea typeface="Roboto"/>
              <a:cs typeface="Roboto"/>
              <a:sym typeface="Roboto"/>
            </a:endParaRPr>
          </a:p>
        </p:txBody>
      </p:sp>
      <p:sp>
        <p:nvSpPr>
          <p:cNvPr id="284" name="Google Shape;284;p30"/>
          <p:cNvSpPr txBox="1"/>
          <p:nvPr/>
        </p:nvSpPr>
        <p:spPr>
          <a:xfrm>
            <a:off x="10107548" y="4186200"/>
            <a:ext cx="5423100" cy="2262600"/>
          </a:xfrm>
          <a:prstGeom prst="rect">
            <a:avLst/>
          </a:prstGeom>
          <a:solidFill>
            <a:schemeClr val="dk1"/>
          </a:solidFill>
          <a:ln>
            <a:noFill/>
          </a:ln>
          <a:effectLst>
            <a:outerShdw blurRad="285750" dist="295275" dir="1380000" algn="bl" rotWithShape="0">
              <a:srgbClr val="000000">
                <a:alpha val="30000"/>
              </a:srgbClr>
            </a:outerShdw>
          </a:effectLst>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4700">
                <a:solidFill>
                  <a:schemeClr val="lt1"/>
                </a:solidFill>
                <a:latin typeface="Roboto Black"/>
                <a:ea typeface="Roboto Black"/>
                <a:cs typeface="Roboto Black"/>
                <a:sym typeface="Roboto Black"/>
              </a:rPr>
              <a:t>SEO</a:t>
            </a:r>
            <a:endParaRPr sz="14700">
              <a:solidFill>
                <a:schemeClr val="lt1"/>
              </a:solidFill>
              <a:latin typeface="Roboto Black"/>
              <a:ea typeface="Roboto Black"/>
              <a:cs typeface="Roboto Black"/>
              <a:sym typeface="Roboto Black"/>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289" name="Google Shape;289;p31"/>
          <p:cNvPicPr preferRelativeResize="0"/>
          <p:nvPr/>
        </p:nvPicPr>
        <p:blipFill>
          <a:blip r:embed="rId3">
            <a:alphaModFix/>
          </a:blip>
          <a:stretch>
            <a:fillRect/>
          </a:stretch>
        </p:blipFill>
        <p:spPr>
          <a:xfrm>
            <a:off x="55227" y="0"/>
            <a:ext cx="18177546" cy="10287000"/>
          </a:xfrm>
          <a:prstGeom prst="rect">
            <a:avLst/>
          </a:prstGeom>
          <a:noFill/>
          <a:ln>
            <a:noFill/>
          </a:ln>
        </p:spPr>
      </p:pic>
      <p:sp>
        <p:nvSpPr>
          <p:cNvPr id="290" name="Google Shape;290;p31"/>
          <p:cNvSpPr/>
          <p:nvPr/>
        </p:nvSpPr>
        <p:spPr>
          <a:xfrm flipH="1">
            <a:off x="11127704" y="2552597"/>
            <a:ext cx="5617246" cy="6191353"/>
          </a:xfrm>
          <a:custGeom>
            <a:avLst/>
            <a:gdLst/>
            <a:ahLst/>
            <a:cxnLst/>
            <a:rect l="l" t="t" r="r" b="b"/>
            <a:pathLst>
              <a:path w="5617246" h="6191353" extrusionOk="0">
                <a:moveTo>
                  <a:pt x="5617246" y="0"/>
                </a:moveTo>
                <a:lnTo>
                  <a:pt x="0" y="0"/>
                </a:lnTo>
                <a:lnTo>
                  <a:pt x="0" y="6191353"/>
                </a:lnTo>
                <a:lnTo>
                  <a:pt x="5617246" y="6191353"/>
                </a:lnTo>
                <a:lnTo>
                  <a:pt x="5617246" y="0"/>
                </a:lnTo>
                <a:close/>
              </a:path>
            </a:pathLst>
          </a:custGeom>
          <a:blipFill rotWithShape="1">
            <a:blip r:embed="rId4">
              <a:alphaModFix/>
            </a:blip>
            <a:stretch>
              <a:fillRect/>
            </a:stretch>
          </a:blipFill>
          <a:ln>
            <a:noFill/>
          </a:ln>
        </p:spPr>
        <p:txBody>
          <a:bodyPr/>
          <a:lstStyle/>
          <a:p>
            <a:endParaRPr lang="en-US"/>
          </a:p>
        </p:txBody>
      </p:sp>
      <p:sp>
        <p:nvSpPr>
          <p:cNvPr id="291" name="Google Shape;291;p31"/>
          <p:cNvSpPr/>
          <p:nvPr/>
        </p:nvSpPr>
        <p:spPr>
          <a:xfrm rot="10800000" flipH="1">
            <a:off x="17259300" y="6127825"/>
            <a:ext cx="2616125" cy="2616125"/>
          </a:xfrm>
          <a:custGeom>
            <a:avLst/>
            <a:gdLst/>
            <a:ahLst/>
            <a:cxnLst/>
            <a:rect l="l" t="t" r="r" b="b"/>
            <a:pathLst>
              <a:path w="2616125" h="2616125" extrusionOk="0">
                <a:moveTo>
                  <a:pt x="0" y="2616125"/>
                </a:moveTo>
                <a:lnTo>
                  <a:pt x="2616125" y="2616125"/>
                </a:lnTo>
                <a:lnTo>
                  <a:pt x="2616125" y="0"/>
                </a:lnTo>
                <a:lnTo>
                  <a:pt x="0" y="0"/>
                </a:lnTo>
                <a:lnTo>
                  <a:pt x="0" y="2616125"/>
                </a:lnTo>
                <a:close/>
              </a:path>
            </a:pathLst>
          </a:custGeom>
          <a:blipFill rotWithShape="1">
            <a:blip r:embed="rId5">
              <a:alphaModFix/>
            </a:blip>
            <a:stretch>
              <a:fillRect/>
            </a:stretch>
          </a:blipFill>
          <a:ln>
            <a:noFill/>
          </a:ln>
        </p:spPr>
        <p:txBody>
          <a:bodyPr/>
          <a:lstStyle/>
          <a:p>
            <a:endParaRPr lang="en-US"/>
          </a:p>
        </p:txBody>
      </p:sp>
      <p:sp>
        <p:nvSpPr>
          <p:cNvPr id="292" name="Google Shape;292;p31"/>
          <p:cNvSpPr/>
          <p:nvPr/>
        </p:nvSpPr>
        <p:spPr>
          <a:xfrm>
            <a:off x="14128825" y="-1073075"/>
            <a:ext cx="2616125" cy="2616125"/>
          </a:xfrm>
          <a:custGeom>
            <a:avLst/>
            <a:gdLst/>
            <a:ahLst/>
            <a:cxnLst/>
            <a:rect l="l" t="t" r="r" b="b"/>
            <a:pathLst>
              <a:path w="2616125" h="2616125" extrusionOk="0">
                <a:moveTo>
                  <a:pt x="0" y="0"/>
                </a:moveTo>
                <a:lnTo>
                  <a:pt x="2616125" y="0"/>
                </a:lnTo>
                <a:lnTo>
                  <a:pt x="2616125" y="2616125"/>
                </a:lnTo>
                <a:lnTo>
                  <a:pt x="0" y="2616125"/>
                </a:lnTo>
                <a:lnTo>
                  <a:pt x="0" y="0"/>
                </a:lnTo>
                <a:close/>
              </a:path>
            </a:pathLst>
          </a:custGeom>
          <a:blipFill rotWithShape="1">
            <a:blip r:embed="rId6">
              <a:alphaModFix/>
            </a:blip>
            <a:stretch>
              <a:fillRect/>
            </a:stretch>
          </a:blipFill>
          <a:ln>
            <a:noFill/>
          </a:ln>
        </p:spPr>
        <p:txBody>
          <a:bodyPr/>
          <a:lstStyle/>
          <a:p>
            <a:endParaRPr lang="en-US"/>
          </a:p>
        </p:txBody>
      </p:sp>
      <p:sp>
        <p:nvSpPr>
          <p:cNvPr id="293" name="Google Shape;293;p31"/>
          <p:cNvSpPr/>
          <p:nvPr/>
        </p:nvSpPr>
        <p:spPr>
          <a:xfrm>
            <a:off x="11728900" y="4321475"/>
            <a:ext cx="3738000" cy="2446500"/>
          </a:xfrm>
          <a:prstGeom prst="rect">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pSp>
        <p:nvGrpSpPr>
          <p:cNvPr id="294" name="Google Shape;294;p31"/>
          <p:cNvGrpSpPr/>
          <p:nvPr/>
        </p:nvGrpSpPr>
        <p:grpSpPr>
          <a:xfrm>
            <a:off x="799750" y="537950"/>
            <a:ext cx="1306898" cy="341977"/>
            <a:chOff x="1543050" y="1527738"/>
            <a:chExt cx="1306898" cy="341977"/>
          </a:xfrm>
        </p:grpSpPr>
        <p:grpSp>
          <p:nvGrpSpPr>
            <p:cNvPr id="295" name="Google Shape;295;p31"/>
            <p:cNvGrpSpPr/>
            <p:nvPr/>
          </p:nvGrpSpPr>
          <p:grpSpPr>
            <a:xfrm>
              <a:off x="1543050" y="1527738"/>
              <a:ext cx="326664" cy="341977"/>
              <a:chOff x="0" y="-38100"/>
              <a:chExt cx="812800" cy="850900"/>
            </a:xfrm>
          </p:grpSpPr>
          <p:sp>
            <p:nvSpPr>
              <p:cNvPr id="296" name="Google Shape;296;p3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w="19050" cap="sq" cmpd="sng">
                <a:solidFill>
                  <a:srgbClr val="262425"/>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1"/>
              <p:cNvSpPr txBox="1"/>
              <p:nvPr/>
            </p:nvSpPr>
            <p:spPr>
              <a:xfrm>
                <a:off x="76200" y="-38100"/>
                <a:ext cx="660300" cy="774600"/>
              </a:xfrm>
              <a:prstGeom prst="rect">
                <a:avLst/>
              </a:prstGeom>
              <a:noFill/>
              <a:ln>
                <a:noFill/>
              </a:ln>
            </p:spPr>
            <p:txBody>
              <a:bodyPr spcFirstLastPara="1" wrap="square" lIns="50800" tIns="50800" rIns="50800" bIns="50800" anchor="ctr" anchorCtr="0">
                <a:noAutofit/>
              </a:bodyPr>
              <a:lstStyle/>
              <a:p>
                <a:pPr marL="0" marR="0" lvl="0" indent="0" algn="ctr" rtl="0">
                  <a:lnSpc>
                    <a:spcPct val="19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8" name="Google Shape;298;p31"/>
            <p:cNvGrpSpPr/>
            <p:nvPr/>
          </p:nvGrpSpPr>
          <p:grpSpPr>
            <a:xfrm>
              <a:off x="2523284" y="1527738"/>
              <a:ext cx="326664" cy="341977"/>
              <a:chOff x="0" y="-38100"/>
              <a:chExt cx="812800" cy="850900"/>
            </a:xfrm>
          </p:grpSpPr>
          <p:sp>
            <p:nvSpPr>
              <p:cNvPr id="299" name="Google Shape;299;p3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cmpd="sng">
                <a:solidFill>
                  <a:srgbClr val="262425"/>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txBox="1"/>
              <p:nvPr/>
            </p:nvSpPr>
            <p:spPr>
              <a:xfrm>
                <a:off x="76200" y="-38100"/>
                <a:ext cx="660300" cy="774600"/>
              </a:xfrm>
              <a:prstGeom prst="rect">
                <a:avLst/>
              </a:prstGeom>
              <a:noFill/>
              <a:ln>
                <a:noFill/>
              </a:ln>
            </p:spPr>
            <p:txBody>
              <a:bodyPr spcFirstLastPara="1" wrap="square" lIns="50800" tIns="50800" rIns="50800" bIns="50800" anchor="ctr" anchorCtr="0">
                <a:noAutofit/>
              </a:bodyPr>
              <a:lstStyle/>
              <a:p>
                <a:pPr marL="0" marR="0" lvl="0" indent="0" algn="ctr" rtl="0">
                  <a:lnSpc>
                    <a:spcPct val="19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1" name="Google Shape;301;p31"/>
            <p:cNvGrpSpPr/>
            <p:nvPr/>
          </p:nvGrpSpPr>
          <p:grpSpPr>
            <a:xfrm>
              <a:off x="2034720" y="1527738"/>
              <a:ext cx="326664" cy="341977"/>
              <a:chOff x="0" y="-38100"/>
              <a:chExt cx="812800" cy="850900"/>
            </a:xfrm>
          </p:grpSpPr>
          <p:sp>
            <p:nvSpPr>
              <p:cNvPr id="302" name="Google Shape;302;p3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w="19050" cap="sq" cmpd="sng">
                <a:solidFill>
                  <a:srgbClr val="262425"/>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1"/>
              <p:cNvSpPr txBox="1"/>
              <p:nvPr/>
            </p:nvSpPr>
            <p:spPr>
              <a:xfrm>
                <a:off x="76200" y="-38100"/>
                <a:ext cx="660300" cy="774600"/>
              </a:xfrm>
              <a:prstGeom prst="rect">
                <a:avLst/>
              </a:prstGeom>
              <a:noFill/>
              <a:ln>
                <a:noFill/>
              </a:ln>
            </p:spPr>
            <p:txBody>
              <a:bodyPr spcFirstLastPara="1" wrap="square" lIns="50800" tIns="50800" rIns="50800" bIns="50800" anchor="ctr" anchorCtr="0">
                <a:noAutofit/>
              </a:bodyPr>
              <a:lstStyle/>
              <a:p>
                <a:pPr marL="0" marR="0" lvl="0" indent="0" algn="ctr" rtl="0">
                  <a:lnSpc>
                    <a:spcPct val="19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cxnSp>
        <p:nvCxnSpPr>
          <p:cNvPr id="304" name="Google Shape;304;p31"/>
          <p:cNvCxnSpPr/>
          <p:nvPr/>
        </p:nvCxnSpPr>
        <p:spPr>
          <a:xfrm>
            <a:off x="9370875" y="1999200"/>
            <a:ext cx="23400" cy="6288600"/>
          </a:xfrm>
          <a:prstGeom prst="straightConnector1">
            <a:avLst/>
          </a:prstGeom>
          <a:noFill/>
          <a:ln w="38100" cap="flat" cmpd="sng">
            <a:solidFill>
              <a:srgbClr val="999999"/>
            </a:solidFill>
            <a:prstDash val="dot"/>
            <a:round/>
            <a:headEnd type="none" w="med" len="med"/>
            <a:tailEnd type="none" w="med" len="med"/>
          </a:ln>
        </p:spPr>
      </p:cxnSp>
      <p:sp>
        <p:nvSpPr>
          <p:cNvPr id="305" name="Google Shape;305;p31"/>
          <p:cNvSpPr txBox="1"/>
          <p:nvPr/>
        </p:nvSpPr>
        <p:spPr>
          <a:xfrm>
            <a:off x="691100" y="1331325"/>
            <a:ext cx="8068500" cy="9252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US" sz="3000" i="1">
                <a:solidFill>
                  <a:schemeClr val="dk1"/>
                </a:solidFill>
                <a:latin typeface="Roboto Serif"/>
                <a:ea typeface="Roboto Serif"/>
                <a:cs typeface="Roboto Serif"/>
                <a:sym typeface="Roboto Serif"/>
              </a:rPr>
              <a:t>We aim to improve traditional SEO!</a:t>
            </a:r>
            <a:endParaRPr sz="4200" i="1">
              <a:solidFill>
                <a:schemeClr val="dk1"/>
              </a:solidFill>
              <a:latin typeface="Roboto Serif"/>
              <a:ea typeface="Roboto Serif"/>
              <a:cs typeface="Roboto Serif"/>
              <a:sym typeface="Roboto Serif"/>
            </a:endParaRPr>
          </a:p>
        </p:txBody>
      </p:sp>
      <p:grpSp>
        <p:nvGrpSpPr>
          <p:cNvPr id="306" name="Google Shape;306;p31"/>
          <p:cNvGrpSpPr/>
          <p:nvPr/>
        </p:nvGrpSpPr>
        <p:grpSpPr>
          <a:xfrm>
            <a:off x="1351849" y="2647050"/>
            <a:ext cx="5797800" cy="1923362"/>
            <a:chOff x="361249" y="2266050"/>
            <a:chExt cx="5797800" cy="1923362"/>
          </a:xfrm>
        </p:grpSpPr>
        <p:sp>
          <p:nvSpPr>
            <p:cNvPr id="307" name="Google Shape;307;p31"/>
            <p:cNvSpPr/>
            <p:nvPr/>
          </p:nvSpPr>
          <p:spPr>
            <a:xfrm>
              <a:off x="799750" y="2342200"/>
              <a:ext cx="5036276" cy="1847212"/>
            </a:xfrm>
            <a:custGeom>
              <a:avLst/>
              <a:gdLst/>
              <a:ahLst/>
              <a:cxnLst/>
              <a:rect l="l" t="t" r="r" b="b"/>
              <a:pathLst>
                <a:path w="2553245" h="572779" extrusionOk="0">
                  <a:moveTo>
                    <a:pt x="0" y="0"/>
                  </a:moveTo>
                  <a:lnTo>
                    <a:pt x="2553245" y="0"/>
                  </a:lnTo>
                  <a:lnTo>
                    <a:pt x="2553245" y="572779"/>
                  </a:lnTo>
                  <a:lnTo>
                    <a:pt x="0" y="572779"/>
                  </a:lnTo>
                  <a:close/>
                </a:path>
              </a:pathLst>
            </a:custGeom>
            <a:solidFill>
              <a:srgbClr val="282828"/>
            </a:solidFill>
            <a:ln>
              <a:noFill/>
            </a:ln>
            <a:effectLst>
              <a:outerShdw blurRad="57150" dist="209550" dir="2220000" algn="bl" rotWithShape="0">
                <a:srgbClr val="000000">
                  <a:alpha val="20000"/>
                </a:srgbClr>
              </a:outerShdw>
            </a:effectLst>
          </p:spPr>
          <p:txBody>
            <a:bodyPr/>
            <a:lstStyle/>
            <a:p>
              <a:endParaRPr lang="en-US"/>
            </a:p>
          </p:txBody>
        </p:sp>
        <p:sp>
          <p:nvSpPr>
            <p:cNvPr id="308" name="Google Shape;308;p31"/>
            <p:cNvSpPr txBox="1"/>
            <p:nvPr/>
          </p:nvSpPr>
          <p:spPr>
            <a:xfrm>
              <a:off x="361249" y="2266050"/>
              <a:ext cx="5797800" cy="18471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2000">
                  <a:solidFill>
                    <a:srgbClr val="FFFFFF"/>
                  </a:solidFill>
                  <a:latin typeface="Roboto Black"/>
                  <a:ea typeface="Roboto Black"/>
                  <a:cs typeface="Roboto Black"/>
                  <a:sym typeface="Roboto Black"/>
                </a:rPr>
                <a:t>CH4T</a:t>
              </a:r>
              <a:endParaRPr sz="12000">
                <a:latin typeface="Roboto Black"/>
                <a:ea typeface="Roboto Black"/>
                <a:cs typeface="Roboto Black"/>
                <a:sym typeface="Roboto Black"/>
              </a:endParaRPr>
            </a:p>
          </p:txBody>
        </p:sp>
      </p:grpSp>
      <p:grpSp>
        <p:nvGrpSpPr>
          <p:cNvPr id="309" name="Google Shape;309;p31"/>
          <p:cNvGrpSpPr/>
          <p:nvPr/>
        </p:nvGrpSpPr>
        <p:grpSpPr>
          <a:xfrm>
            <a:off x="3171124" y="4372325"/>
            <a:ext cx="5797800" cy="1923362"/>
            <a:chOff x="361249" y="2266050"/>
            <a:chExt cx="5797800" cy="1923362"/>
          </a:xfrm>
        </p:grpSpPr>
        <p:sp>
          <p:nvSpPr>
            <p:cNvPr id="310" name="Google Shape;310;p31"/>
            <p:cNvSpPr/>
            <p:nvPr/>
          </p:nvSpPr>
          <p:spPr>
            <a:xfrm>
              <a:off x="799750" y="2342200"/>
              <a:ext cx="5036276" cy="1847212"/>
            </a:xfrm>
            <a:custGeom>
              <a:avLst/>
              <a:gdLst/>
              <a:ahLst/>
              <a:cxnLst/>
              <a:rect l="l" t="t" r="r" b="b"/>
              <a:pathLst>
                <a:path w="2553245" h="572779" extrusionOk="0">
                  <a:moveTo>
                    <a:pt x="0" y="0"/>
                  </a:moveTo>
                  <a:lnTo>
                    <a:pt x="2553245" y="0"/>
                  </a:lnTo>
                  <a:lnTo>
                    <a:pt x="2553245" y="572779"/>
                  </a:lnTo>
                  <a:lnTo>
                    <a:pt x="0" y="572779"/>
                  </a:lnTo>
                  <a:close/>
                </a:path>
              </a:pathLst>
            </a:custGeom>
            <a:solidFill>
              <a:schemeClr val="lt1"/>
            </a:solidFill>
            <a:ln>
              <a:noFill/>
            </a:ln>
            <a:effectLst>
              <a:outerShdw blurRad="57150" dist="209550" dir="2220000" algn="bl" rotWithShape="0">
                <a:srgbClr val="000000">
                  <a:alpha val="20000"/>
                </a:srgbClr>
              </a:outerShdw>
            </a:effectLst>
          </p:spPr>
          <p:txBody>
            <a:bodyPr/>
            <a:lstStyle/>
            <a:p>
              <a:endParaRPr lang="en-US"/>
            </a:p>
          </p:txBody>
        </p:sp>
        <p:sp>
          <p:nvSpPr>
            <p:cNvPr id="311" name="Google Shape;311;p31"/>
            <p:cNvSpPr txBox="1"/>
            <p:nvPr/>
          </p:nvSpPr>
          <p:spPr>
            <a:xfrm>
              <a:off x="361249" y="2266050"/>
              <a:ext cx="5797800" cy="18471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2000">
                  <a:solidFill>
                    <a:schemeClr val="dk1"/>
                  </a:solidFill>
                  <a:latin typeface="Roboto Black"/>
                  <a:ea typeface="Roboto Black"/>
                  <a:cs typeface="Roboto Black"/>
                  <a:sym typeface="Roboto Black"/>
                </a:rPr>
                <a:t>GPT</a:t>
              </a:r>
              <a:endParaRPr sz="12000">
                <a:solidFill>
                  <a:schemeClr val="dk1"/>
                </a:solidFill>
                <a:latin typeface="Roboto Black"/>
                <a:ea typeface="Roboto Black"/>
                <a:cs typeface="Roboto Black"/>
                <a:sym typeface="Roboto Black"/>
              </a:endParaRPr>
            </a:p>
          </p:txBody>
        </p:sp>
      </p:grpSp>
      <p:sp>
        <p:nvSpPr>
          <p:cNvPr id="312" name="Google Shape;312;p31"/>
          <p:cNvSpPr txBox="1"/>
          <p:nvPr/>
        </p:nvSpPr>
        <p:spPr>
          <a:xfrm>
            <a:off x="11155113" y="4623975"/>
            <a:ext cx="4623300" cy="2256600"/>
          </a:xfrm>
          <a:prstGeom prst="rect">
            <a:avLst/>
          </a:prstGeom>
          <a:noFill/>
          <a:ln>
            <a:noFill/>
          </a:ln>
        </p:spPr>
        <p:txBody>
          <a:bodyPr spcFirstLastPara="1" wrap="square" lIns="91425" tIns="91425" rIns="91425" bIns="91425" anchor="t" anchorCtr="0">
            <a:noAutofit/>
          </a:bodyPr>
          <a:lstStyle/>
          <a:p>
            <a:pPr marL="457200" lvl="0" indent="0" algn="ctr" rtl="0">
              <a:spcBef>
                <a:spcPts val="0"/>
              </a:spcBef>
              <a:spcAft>
                <a:spcPts val="0"/>
              </a:spcAft>
              <a:buNone/>
            </a:pPr>
            <a:r>
              <a:rPr lang="en-US" sz="3500" b="1" i="1">
                <a:solidFill>
                  <a:schemeClr val="lt1"/>
                </a:solidFill>
                <a:latin typeface="Roboto"/>
                <a:ea typeface="Roboto"/>
                <a:cs typeface="Roboto"/>
                <a:sym typeface="Roboto"/>
              </a:rPr>
              <a:t>Make Youtube SEO easier and cheaper for you with the power of AI</a:t>
            </a:r>
            <a:endParaRPr sz="3500" b="1" i="1">
              <a:solidFill>
                <a:schemeClr val="lt1"/>
              </a:solidFill>
              <a:latin typeface="Roboto"/>
              <a:ea typeface="Roboto"/>
              <a:cs typeface="Roboto"/>
              <a:sym typeface="Roboto"/>
            </a:endParaRPr>
          </a:p>
        </p:txBody>
      </p:sp>
      <p:grpSp>
        <p:nvGrpSpPr>
          <p:cNvPr id="313" name="Google Shape;313;p31"/>
          <p:cNvGrpSpPr/>
          <p:nvPr/>
        </p:nvGrpSpPr>
        <p:grpSpPr>
          <a:xfrm>
            <a:off x="1104494" y="7880056"/>
            <a:ext cx="7546500" cy="1549694"/>
            <a:chOff x="574219" y="7695831"/>
            <a:chExt cx="7546500" cy="1549694"/>
          </a:xfrm>
        </p:grpSpPr>
        <p:pic>
          <p:nvPicPr>
            <p:cNvPr id="314" name="Google Shape;314;p31"/>
            <p:cNvPicPr preferRelativeResize="0"/>
            <p:nvPr/>
          </p:nvPicPr>
          <p:blipFill>
            <a:blip r:embed="rId7">
              <a:alphaModFix/>
            </a:blip>
            <a:stretch>
              <a:fillRect/>
            </a:stretch>
          </p:blipFill>
          <p:spPr>
            <a:xfrm>
              <a:off x="932499" y="8460374"/>
              <a:ext cx="1270800" cy="488775"/>
            </a:xfrm>
            <a:prstGeom prst="rect">
              <a:avLst/>
            </a:prstGeom>
            <a:noFill/>
            <a:ln>
              <a:noFill/>
            </a:ln>
          </p:spPr>
        </p:pic>
        <p:sp>
          <p:nvSpPr>
            <p:cNvPr id="315" name="Google Shape;315;p31"/>
            <p:cNvSpPr txBox="1"/>
            <p:nvPr/>
          </p:nvSpPr>
          <p:spPr>
            <a:xfrm>
              <a:off x="574219" y="7695831"/>
              <a:ext cx="7546500" cy="5079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300" i="1">
                  <a:solidFill>
                    <a:schemeClr val="dk1"/>
                  </a:solidFill>
                  <a:latin typeface="Roboto Serif ExtraLight"/>
                  <a:ea typeface="Roboto Serif ExtraLight"/>
                  <a:cs typeface="Roboto Serif ExtraLight"/>
                  <a:sym typeface="Roboto Serif ExtraLight"/>
                </a:rPr>
                <a:t>Previous Partners:</a:t>
              </a:r>
              <a:endParaRPr sz="2000" i="1">
                <a:solidFill>
                  <a:schemeClr val="dk1"/>
                </a:solidFill>
                <a:latin typeface="Roboto Serif ExtraLight"/>
                <a:ea typeface="Roboto Serif ExtraLight"/>
                <a:cs typeface="Roboto Serif ExtraLight"/>
                <a:sym typeface="Roboto Serif ExtraLight"/>
              </a:endParaRPr>
            </a:p>
          </p:txBody>
        </p:sp>
        <p:pic>
          <p:nvPicPr>
            <p:cNvPr id="316" name="Google Shape;316;p31"/>
            <p:cNvPicPr preferRelativeResize="0"/>
            <p:nvPr/>
          </p:nvPicPr>
          <p:blipFill>
            <a:blip r:embed="rId8">
              <a:alphaModFix/>
            </a:blip>
            <a:stretch>
              <a:fillRect/>
            </a:stretch>
          </p:blipFill>
          <p:spPr>
            <a:xfrm>
              <a:off x="2484850" y="8460375"/>
              <a:ext cx="785150" cy="785150"/>
            </a:xfrm>
            <a:prstGeom prst="rect">
              <a:avLst/>
            </a:prstGeom>
            <a:noFill/>
            <a:ln>
              <a:noFill/>
            </a:ln>
          </p:spPr>
        </p:pic>
        <p:pic>
          <p:nvPicPr>
            <p:cNvPr id="317" name="Google Shape;317;p31"/>
            <p:cNvPicPr preferRelativeResize="0"/>
            <p:nvPr/>
          </p:nvPicPr>
          <p:blipFill>
            <a:blip r:embed="rId9">
              <a:alphaModFix/>
            </a:blip>
            <a:stretch>
              <a:fillRect/>
            </a:stretch>
          </p:blipFill>
          <p:spPr>
            <a:xfrm>
              <a:off x="3452075" y="8481600"/>
              <a:ext cx="586749" cy="598725"/>
            </a:xfrm>
            <a:prstGeom prst="rect">
              <a:avLst/>
            </a:prstGeom>
            <a:noFill/>
            <a:ln>
              <a:noFill/>
            </a:ln>
          </p:spPr>
        </p:pic>
        <p:pic>
          <p:nvPicPr>
            <p:cNvPr id="318" name="Google Shape;318;p31"/>
            <p:cNvPicPr preferRelativeResize="0"/>
            <p:nvPr/>
          </p:nvPicPr>
          <p:blipFill>
            <a:blip r:embed="rId10">
              <a:alphaModFix/>
            </a:blip>
            <a:stretch>
              <a:fillRect/>
            </a:stretch>
          </p:blipFill>
          <p:spPr>
            <a:xfrm>
              <a:off x="4449488" y="8490438"/>
              <a:ext cx="619125" cy="581025"/>
            </a:xfrm>
            <a:prstGeom prst="rect">
              <a:avLst/>
            </a:prstGeom>
            <a:noFill/>
            <a:ln>
              <a:noFill/>
            </a:ln>
          </p:spPr>
        </p:pic>
        <p:pic>
          <p:nvPicPr>
            <p:cNvPr id="319" name="Google Shape;319;p31"/>
            <p:cNvPicPr preferRelativeResize="0"/>
            <p:nvPr/>
          </p:nvPicPr>
          <p:blipFill>
            <a:blip r:embed="rId11">
              <a:alphaModFix/>
            </a:blip>
            <a:stretch>
              <a:fillRect/>
            </a:stretch>
          </p:blipFill>
          <p:spPr>
            <a:xfrm>
              <a:off x="5403100" y="8388386"/>
              <a:ext cx="785150" cy="785150"/>
            </a:xfrm>
            <a:prstGeom prst="rect">
              <a:avLst/>
            </a:prstGeom>
            <a:noFill/>
            <a:ln>
              <a:noFill/>
            </a:ln>
          </p:spPr>
        </p:pic>
      </p:grpSp>
      <p:sp>
        <p:nvSpPr>
          <p:cNvPr id="320" name="Google Shape;320;p31"/>
          <p:cNvSpPr/>
          <p:nvPr/>
        </p:nvSpPr>
        <p:spPr>
          <a:xfrm>
            <a:off x="7782560" y="6009922"/>
            <a:ext cx="977039" cy="1374352"/>
          </a:xfrm>
          <a:custGeom>
            <a:avLst/>
            <a:gdLst/>
            <a:ahLst/>
            <a:cxnLst/>
            <a:rect l="l" t="t" r="r" b="b"/>
            <a:pathLst>
              <a:path w="977039" h="1374352" extrusionOk="0">
                <a:moveTo>
                  <a:pt x="0" y="0"/>
                </a:moveTo>
                <a:lnTo>
                  <a:pt x="977039" y="0"/>
                </a:lnTo>
                <a:lnTo>
                  <a:pt x="977039" y="1374352"/>
                </a:lnTo>
                <a:lnTo>
                  <a:pt x="0" y="1374352"/>
                </a:lnTo>
                <a:lnTo>
                  <a:pt x="0" y="0"/>
                </a:lnTo>
                <a:close/>
              </a:path>
            </a:pathLst>
          </a:custGeom>
          <a:blipFill rotWithShape="1">
            <a:blip r:embed="rId12">
              <a:alphaModFix/>
            </a:blip>
            <a:stretch>
              <a:fillRect/>
            </a:stretch>
          </a:blipFill>
          <a:ln>
            <a:noFill/>
          </a:ln>
        </p:spPr>
        <p:txBody>
          <a:bodyPr/>
          <a:lstStyle/>
          <a:p>
            <a:endParaRPr lang="en-US"/>
          </a:p>
        </p:txBody>
      </p:sp>
      <p:pic>
        <p:nvPicPr>
          <p:cNvPr id="321" name="Google Shape;321;p31"/>
          <p:cNvPicPr preferRelativeResize="0"/>
          <p:nvPr/>
        </p:nvPicPr>
        <p:blipFill rotWithShape="1">
          <a:blip r:embed="rId13">
            <a:alphaModFix/>
          </a:blip>
          <a:srcRect/>
          <a:stretch/>
        </p:blipFill>
        <p:spPr>
          <a:xfrm>
            <a:off x="9982275" y="3685400"/>
            <a:ext cx="5715024" cy="844300"/>
          </a:xfrm>
          <a:prstGeom prst="rect">
            <a:avLst/>
          </a:prstGeom>
          <a:noFill/>
          <a:ln>
            <a:noFill/>
          </a:ln>
          <a:effectLst>
            <a:outerShdw blurRad="57150" dist="19050" dir="5400000" algn="bl" rotWithShape="0">
              <a:srgbClr val="000000">
                <a:alpha val="6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26" name="Google Shape;326;p32"/>
          <p:cNvPicPr preferRelativeResize="0"/>
          <p:nvPr/>
        </p:nvPicPr>
        <p:blipFill>
          <a:blip r:embed="rId3">
            <a:alphaModFix/>
          </a:blip>
          <a:stretch>
            <a:fillRect/>
          </a:stretch>
        </p:blipFill>
        <p:spPr>
          <a:xfrm>
            <a:off x="55227" y="0"/>
            <a:ext cx="18177546" cy="10287000"/>
          </a:xfrm>
          <a:prstGeom prst="rect">
            <a:avLst/>
          </a:prstGeom>
          <a:noFill/>
          <a:ln>
            <a:noFill/>
          </a:ln>
        </p:spPr>
      </p:pic>
      <p:grpSp>
        <p:nvGrpSpPr>
          <p:cNvPr id="327" name="Google Shape;327;p32"/>
          <p:cNvGrpSpPr/>
          <p:nvPr/>
        </p:nvGrpSpPr>
        <p:grpSpPr>
          <a:xfrm>
            <a:off x="15873075" y="776075"/>
            <a:ext cx="1306898" cy="341977"/>
            <a:chOff x="1543050" y="1527738"/>
            <a:chExt cx="1306898" cy="341977"/>
          </a:xfrm>
        </p:grpSpPr>
        <p:grpSp>
          <p:nvGrpSpPr>
            <p:cNvPr id="328" name="Google Shape;328;p32"/>
            <p:cNvGrpSpPr/>
            <p:nvPr/>
          </p:nvGrpSpPr>
          <p:grpSpPr>
            <a:xfrm>
              <a:off x="1543050" y="1527738"/>
              <a:ext cx="326664" cy="341977"/>
              <a:chOff x="0" y="-38100"/>
              <a:chExt cx="812800" cy="850900"/>
            </a:xfrm>
          </p:grpSpPr>
          <p:sp>
            <p:nvSpPr>
              <p:cNvPr id="329" name="Google Shape;329;p3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w="19050" cap="sq" cmpd="sng">
                <a:solidFill>
                  <a:srgbClr val="262425"/>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2"/>
              <p:cNvSpPr txBox="1"/>
              <p:nvPr/>
            </p:nvSpPr>
            <p:spPr>
              <a:xfrm>
                <a:off x="76200" y="-38100"/>
                <a:ext cx="660300" cy="774600"/>
              </a:xfrm>
              <a:prstGeom prst="rect">
                <a:avLst/>
              </a:prstGeom>
              <a:noFill/>
              <a:ln>
                <a:noFill/>
              </a:ln>
            </p:spPr>
            <p:txBody>
              <a:bodyPr spcFirstLastPara="1" wrap="square" lIns="50800" tIns="50800" rIns="50800" bIns="50800" anchor="ctr" anchorCtr="0">
                <a:noAutofit/>
              </a:bodyPr>
              <a:lstStyle/>
              <a:p>
                <a:pPr marL="0" marR="0" lvl="0" indent="0" algn="ctr" rtl="0">
                  <a:lnSpc>
                    <a:spcPct val="19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1" name="Google Shape;331;p32"/>
            <p:cNvGrpSpPr/>
            <p:nvPr/>
          </p:nvGrpSpPr>
          <p:grpSpPr>
            <a:xfrm>
              <a:off x="2523284" y="1527738"/>
              <a:ext cx="326664" cy="341977"/>
              <a:chOff x="0" y="-38100"/>
              <a:chExt cx="812800" cy="850900"/>
            </a:xfrm>
          </p:grpSpPr>
          <p:sp>
            <p:nvSpPr>
              <p:cNvPr id="332" name="Google Shape;332;p3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cmpd="sng">
                <a:solidFill>
                  <a:srgbClr val="262425"/>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2"/>
              <p:cNvSpPr txBox="1"/>
              <p:nvPr/>
            </p:nvSpPr>
            <p:spPr>
              <a:xfrm>
                <a:off x="76200" y="-38100"/>
                <a:ext cx="660300" cy="774600"/>
              </a:xfrm>
              <a:prstGeom prst="rect">
                <a:avLst/>
              </a:prstGeom>
              <a:noFill/>
              <a:ln>
                <a:noFill/>
              </a:ln>
            </p:spPr>
            <p:txBody>
              <a:bodyPr spcFirstLastPara="1" wrap="square" lIns="50800" tIns="50800" rIns="50800" bIns="50800" anchor="ctr" anchorCtr="0">
                <a:noAutofit/>
              </a:bodyPr>
              <a:lstStyle/>
              <a:p>
                <a:pPr marL="0" marR="0" lvl="0" indent="0" algn="ctr" rtl="0">
                  <a:lnSpc>
                    <a:spcPct val="19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4" name="Google Shape;334;p32"/>
            <p:cNvGrpSpPr/>
            <p:nvPr/>
          </p:nvGrpSpPr>
          <p:grpSpPr>
            <a:xfrm>
              <a:off x="2034720" y="1527738"/>
              <a:ext cx="326664" cy="341977"/>
              <a:chOff x="0" y="-38100"/>
              <a:chExt cx="812800" cy="850900"/>
            </a:xfrm>
          </p:grpSpPr>
          <p:sp>
            <p:nvSpPr>
              <p:cNvPr id="335" name="Google Shape;335;p3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w="19050" cap="sq" cmpd="sng">
                <a:solidFill>
                  <a:srgbClr val="262425"/>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2"/>
              <p:cNvSpPr txBox="1"/>
              <p:nvPr/>
            </p:nvSpPr>
            <p:spPr>
              <a:xfrm>
                <a:off x="76200" y="-38100"/>
                <a:ext cx="660300" cy="774600"/>
              </a:xfrm>
              <a:prstGeom prst="rect">
                <a:avLst/>
              </a:prstGeom>
              <a:noFill/>
              <a:ln>
                <a:noFill/>
              </a:ln>
            </p:spPr>
            <p:txBody>
              <a:bodyPr spcFirstLastPara="1" wrap="square" lIns="50800" tIns="50800" rIns="50800" bIns="50800" anchor="ctr" anchorCtr="0">
                <a:noAutofit/>
              </a:bodyPr>
              <a:lstStyle/>
              <a:p>
                <a:pPr marL="0" marR="0" lvl="0" indent="0" algn="ctr" rtl="0">
                  <a:lnSpc>
                    <a:spcPct val="19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cxnSp>
        <p:nvCxnSpPr>
          <p:cNvPr id="337" name="Google Shape;337;p32"/>
          <p:cNvCxnSpPr/>
          <p:nvPr/>
        </p:nvCxnSpPr>
        <p:spPr>
          <a:xfrm>
            <a:off x="2143125" y="665125"/>
            <a:ext cx="12217500" cy="34800"/>
          </a:xfrm>
          <a:prstGeom prst="straightConnector1">
            <a:avLst/>
          </a:prstGeom>
          <a:noFill/>
          <a:ln w="38100" cap="flat" cmpd="sng">
            <a:solidFill>
              <a:srgbClr val="999999"/>
            </a:solidFill>
            <a:prstDash val="dot"/>
            <a:round/>
            <a:headEnd type="none" w="med" len="med"/>
            <a:tailEnd type="none" w="med" len="med"/>
          </a:ln>
        </p:spPr>
      </p:cxnSp>
      <p:sp>
        <p:nvSpPr>
          <p:cNvPr id="338" name="Google Shape;338;p32"/>
          <p:cNvSpPr/>
          <p:nvPr/>
        </p:nvSpPr>
        <p:spPr>
          <a:xfrm>
            <a:off x="-1073075" y="-1301675"/>
            <a:ext cx="2616125" cy="2616125"/>
          </a:xfrm>
          <a:custGeom>
            <a:avLst/>
            <a:gdLst/>
            <a:ahLst/>
            <a:cxnLst/>
            <a:rect l="l" t="t" r="r" b="b"/>
            <a:pathLst>
              <a:path w="2616125" h="2616125" extrusionOk="0">
                <a:moveTo>
                  <a:pt x="0" y="0"/>
                </a:moveTo>
                <a:lnTo>
                  <a:pt x="2616125" y="0"/>
                </a:lnTo>
                <a:lnTo>
                  <a:pt x="2616125" y="2616125"/>
                </a:lnTo>
                <a:lnTo>
                  <a:pt x="0" y="2616125"/>
                </a:lnTo>
                <a:lnTo>
                  <a:pt x="0" y="0"/>
                </a:lnTo>
                <a:close/>
              </a:path>
            </a:pathLst>
          </a:custGeom>
          <a:blipFill rotWithShape="1">
            <a:blip r:embed="rId4">
              <a:alphaModFix/>
            </a:blip>
            <a:stretch>
              <a:fillRect/>
            </a:stretch>
          </a:blipFill>
          <a:ln>
            <a:noFill/>
          </a:ln>
        </p:spPr>
        <p:txBody>
          <a:bodyPr/>
          <a:lstStyle/>
          <a:p>
            <a:endParaRPr lang="en-US"/>
          </a:p>
        </p:txBody>
      </p:sp>
      <p:sp>
        <p:nvSpPr>
          <p:cNvPr id="339" name="Google Shape;339;p32"/>
          <p:cNvSpPr/>
          <p:nvPr/>
        </p:nvSpPr>
        <p:spPr>
          <a:xfrm>
            <a:off x="13838528" y="8799600"/>
            <a:ext cx="2616125" cy="2616125"/>
          </a:xfrm>
          <a:custGeom>
            <a:avLst/>
            <a:gdLst/>
            <a:ahLst/>
            <a:cxnLst/>
            <a:rect l="l" t="t" r="r" b="b"/>
            <a:pathLst>
              <a:path w="2616125" h="2616125" extrusionOk="0">
                <a:moveTo>
                  <a:pt x="0" y="0"/>
                </a:moveTo>
                <a:lnTo>
                  <a:pt x="2616125" y="0"/>
                </a:lnTo>
                <a:lnTo>
                  <a:pt x="2616125" y="2616125"/>
                </a:lnTo>
                <a:lnTo>
                  <a:pt x="0" y="2616125"/>
                </a:lnTo>
                <a:lnTo>
                  <a:pt x="0" y="0"/>
                </a:lnTo>
                <a:close/>
              </a:path>
            </a:pathLst>
          </a:custGeom>
          <a:blipFill rotWithShape="1">
            <a:blip r:embed="rId5">
              <a:alphaModFix/>
            </a:blip>
            <a:stretch>
              <a:fillRect/>
            </a:stretch>
          </a:blipFill>
          <a:ln>
            <a:noFill/>
          </a:ln>
        </p:spPr>
        <p:txBody>
          <a:bodyPr/>
          <a:lstStyle/>
          <a:p>
            <a:endParaRPr lang="en-US"/>
          </a:p>
        </p:txBody>
      </p:sp>
      <p:sp>
        <p:nvSpPr>
          <p:cNvPr id="340" name="Google Shape;340;p32"/>
          <p:cNvSpPr/>
          <p:nvPr/>
        </p:nvSpPr>
        <p:spPr>
          <a:xfrm>
            <a:off x="14436819" y="8333572"/>
            <a:ext cx="1264093" cy="1306557"/>
          </a:xfrm>
          <a:custGeom>
            <a:avLst/>
            <a:gdLst/>
            <a:ahLst/>
            <a:cxnLst/>
            <a:rect l="l" t="t" r="r" b="b"/>
            <a:pathLst>
              <a:path w="1264093" h="1306557" extrusionOk="0">
                <a:moveTo>
                  <a:pt x="0" y="0"/>
                </a:moveTo>
                <a:lnTo>
                  <a:pt x="1264093" y="0"/>
                </a:lnTo>
                <a:lnTo>
                  <a:pt x="1264093" y="1306556"/>
                </a:lnTo>
                <a:lnTo>
                  <a:pt x="0" y="1306556"/>
                </a:lnTo>
                <a:lnTo>
                  <a:pt x="0" y="0"/>
                </a:lnTo>
                <a:close/>
              </a:path>
            </a:pathLst>
          </a:custGeom>
          <a:blipFill rotWithShape="1">
            <a:blip r:embed="rId6">
              <a:alphaModFix/>
            </a:blip>
            <a:stretch>
              <a:fillRect/>
            </a:stretch>
          </a:blipFill>
          <a:ln>
            <a:noFill/>
          </a:ln>
        </p:spPr>
        <p:txBody>
          <a:bodyPr/>
          <a:lstStyle/>
          <a:p>
            <a:endParaRPr lang="en-US"/>
          </a:p>
        </p:txBody>
      </p:sp>
      <p:sp>
        <p:nvSpPr>
          <p:cNvPr id="341" name="Google Shape;341;p32"/>
          <p:cNvSpPr/>
          <p:nvPr/>
        </p:nvSpPr>
        <p:spPr>
          <a:xfrm>
            <a:off x="-1073072" y="-1301675"/>
            <a:ext cx="2616125" cy="2616125"/>
          </a:xfrm>
          <a:custGeom>
            <a:avLst/>
            <a:gdLst/>
            <a:ahLst/>
            <a:cxnLst/>
            <a:rect l="l" t="t" r="r" b="b"/>
            <a:pathLst>
              <a:path w="2616125" h="2616125" extrusionOk="0">
                <a:moveTo>
                  <a:pt x="0" y="0"/>
                </a:moveTo>
                <a:lnTo>
                  <a:pt x="2616125" y="0"/>
                </a:lnTo>
                <a:lnTo>
                  <a:pt x="2616125" y="2616125"/>
                </a:lnTo>
                <a:lnTo>
                  <a:pt x="0" y="2616125"/>
                </a:lnTo>
                <a:lnTo>
                  <a:pt x="0" y="0"/>
                </a:lnTo>
                <a:close/>
              </a:path>
            </a:pathLst>
          </a:custGeom>
          <a:blipFill rotWithShape="1">
            <a:blip r:embed="rId5">
              <a:alphaModFix/>
            </a:blip>
            <a:stretch>
              <a:fillRect/>
            </a:stretch>
          </a:blipFill>
          <a:ln>
            <a:noFill/>
          </a:ln>
        </p:spPr>
        <p:txBody>
          <a:bodyPr/>
          <a:lstStyle/>
          <a:p>
            <a:endParaRPr lang="en-US"/>
          </a:p>
        </p:txBody>
      </p:sp>
      <p:sp>
        <p:nvSpPr>
          <p:cNvPr id="342" name="Google Shape;342;p32"/>
          <p:cNvSpPr/>
          <p:nvPr/>
        </p:nvSpPr>
        <p:spPr>
          <a:xfrm flipH="1">
            <a:off x="15530525" y="1766875"/>
            <a:ext cx="1306557" cy="1306557"/>
          </a:xfrm>
          <a:custGeom>
            <a:avLst/>
            <a:gdLst/>
            <a:ahLst/>
            <a:cxnLst/>
            <a:rect l="l" t="t" r="r" b="b"/>
            <a:pathLst>
              <a:path w="1306557" h="1306557" extrusionOk="0">
                <a:moveTo>
                  <a:pt x="1306557" y="0"/>
                </a:moveTo>
                <a:lnTo>
                  <a:pt x="0" y="0"/>
                </a:lnTo>
                <a:lnTo>
                  <a:pt x="0" y="1306557"/>
                </a:lnTo>
                <a:lnTo>
                  <a:pt x="1306557" y="1306557"/>
                </a:lnTo>
                <a:lnTo>
                  <a:pt x="1306557" y="0"/>
                </a:lnTo>
                <a:close/>
              </a:path>
            </a:pathLst>
          </a:custGeom>
          <a:blipFill rotWithShape="1">
            <a:blip r:embed="rId7">
              <a:alphaModFix/>
            </a:blip>
            <a:stretch>
              <a:fillRect/>
            </a:stretch>
          </a:blipFill>
          <a:ln>
            <a:noFill/>
          </a:ln>
        </p:spPr>
        <p:txBody>
          <a:bodyPr/>
          <a:lstStyle/>
          <a:p>
            <a:endParaRPr lang="en-US"/>
          </a:p>
        </p:txBody>
      </p:sp>
      <p:sp>
        <p:nvSpPr>
          <p:cNvPr id="343" name="Google Shape;343;p32"/>
          <p:cNvSpPr txBox="1"/>
          <p:nvPr/>
        </p:nvSpPr>
        <p:spPr>
          <a:xfrm>
            <a:off x="1022075" y="2123550"/>
            <a:ext cx="16051500" cy="6649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4400">
                <a:solidFill>
                  <a:schemeClr val="dk1"/>
                </a:solidFill>
                <a:latin typeface="Roboto Black"/>
                <a:ea typeface="Roboto Black"/>
                <a:cs typeface="Roboto Black"/>
                <a:sym typeface="Roboto Black"/>
              </a:rPr>
              <a:t>How does</a:t>
            </a:r>
            <a:endParaRPr sz="14400">
              <a:solidFill>
                <a:schemeClr val="dk1"/>
              </a:solidFill>
              <a:latin typeface="Roboto Black"/>
              <a:ea typeface="Roboto Black"/>
              <a:cs typeface="Roboto Black"/>
              <a:sym typeface="Roboto Black"/>
            </a:endParaRPr>
          </a:p>
          <a:p>
            <a:pPr marL="0" marR="0" lvl="0" indent="0" algn="l" rtl="0">
              <a:lnSpc>
                <a:spcPct val="100000"/>
              </a:lnSpc>
              <a:spcBef>
                <a:spcPts val="0"/>
              </a:spcBef>
              <a:spcAft>
                <a:spcPts val="0"/>
              </a:spcAft>
              <a:buNone/>
            </a:pPr>
            <a:r>
              <a:rPr lang="en-US" sz="14400">
                <a:solidFill>
                  <a:schemeClr val="lt1"/>
                </a:solidFill>
                <a:highlight>
                  <a:srgbClr val="FF0000"/>
                </a:highlight>
                <a:latin typeface="Roboto Black"/>
                <a:ea typeface="Roboto Black"/>
                <a:cs typeface="Roboto Black"/>
                <a:sym typeface="Roboto Black"/>
              </a:rPr>
              <a:t>Youtube’s Search Engine work?</a:t>
            </a:r>
            <a:endParaRPr sz="14400">
              <a:solidFill>
                <a:schemeClr val="lt1"/>
              </a:solidFill>
              <a:highlight>
                <a:srgbClr val="FF0000"/>
              </a:highlight>
              <a:latin typeface="Roboto Black"/>
              <a:ea typeface="Roboto Black"/>
              <a:cs typeface="Roboto Black"/>
              <a:sym typeface="Roboto Black"/>
            </a:endParaRPr>
          </a:p>
        </p:txBody>
      </p:sp>
      <p:sp>
        <p:nvSpPr>
          <p:cNvPr id="344" name="Google Shape;344;p32"/>
          <p:cNvSpPr txBox="1"/>
          <p:nvPr/>
        </p:nvSpPr>
        <p:spPr>
          <a:xfrm>
            <a:off x="691100" y="1559925"/>
            <a:ext cx="8068500" cy="9252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US" sz="2300" i="1">
                <a:solidFill>
                  <a:schemeClr val="dk1"/>
                </a:solidFill>
                <a:latin typeface="Roboto Serif"/>
                <a:ea typeface="Roboto Serif"/>
                <a:cs typeface="Roboto Serif"/>
                <a:sym typeface="Roboto Serif"/>
              </a:rPr>
              <a:t>Let’s zoom out a bit …</a:t>
            </a:r>
            <a:endParaRPr sz="2300" i="1">
              <a:solidFill>
                <a:schemeClr val="dk1"/>
              </a:solidFill>
              <a:latin typeface="Roboto Serif"/>
              <a:ea typeface="Roboto Serif"/>
              <a:cs typeface="Roboto Serif"/>
              <a:sym typeface="Roboto Serif"/>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p33"/>
          <p:cNvPicPr preferRelativeResize="0"/>
          <p:nvPr/>
        </p:nvPicPr>
        <p:blipFill>
          <a:blip r:embed="rId3">
            <a:alphaModFix/>
          </a:blip>
          <a:stretch>
            <a:fillRect/>
          </a:stretch>
        </p:blipFill>
        <p:spPr>
          <a:xfrm>
            <a:off x="55227" y="0"/>
            <a:ext cx="18177546" cy="10287000"/>
          </a:xfrm>
          <a:prstGeom prst="rect">
            <a:avLst/>
          </a:prstGeom>
          <a:noFill/>
          <a:ln>
            <a:noFill/>
          </a:ln>
        </p:spPr>
      </p:pic>
      <p:grpSp>
        <p:nvGrpSpPr>
          <p:cNvPr id="350" name="Google Shape;350;p33"/>
          <p:cNvGrpSpPr/>
          <p:nvPr/>
        </p:nvGrpSpPr>
        <p:grpSpPr>
          <a:xfrm>
            <a:off x="933450" y="613338"/>
            <a:ext cx="1306898" cy="341977"/>
            <a:chOff x="1543050" y="1527738"/>
            <a:chExt cx="1306898" cy="341977"/>
          </a:xfrm>
        </p:grpSpPr>
        <p:grpSp>
          <p:nvGrpSpPr>
            <p:cNvPr id="351" name="Google Shape;351;p33"/>
            <p:cNvGrpSpPr/>
            <p:nvPr/>
          </p:nvGrpSpPr>
          <p:grpSpPr>
            <a:xfrm>
              <a:off x="1543050" y="1527738"/>
              <a:ext cx="326664" cy="341977"/>
              <a:chOff x="0" y="-38100"/>
              <a:chExt cx="812800" cy="850900"/>
            </a:xfrm>
          </p:grpSpPr>
          <p:sp>
            <p:nvSpPr>
              <p:cNvPr id="352" name="Google Shape;352;p3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w="19050" cap="sq" cmpd="sng">
                <a:solidFill>
                  <a:srgbClr val="262425"/>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3"/>
              <p:cNvSpPr txBox="1"/>
              <p:nvPr/>
            </p:nvSpPr>
            <p:spPr>
              <a:xfrm>
                <a:off x="76200" y="-38100"/>
                <a:ext cx="660300" cy="774600"/>
              </a:xfrm>
              <a:prstGeom prst="rect">
                <a:avLst/>
              </a:prstGeom>
              <a:noFill/>
              <a:ln>
                <a:noFill/>
              </a:ln>
            </p:spPr>
            <p:txBody>
              <a:bodyPr spcFirstLastPara="1" wrap="square" lIns="50800" tIns="50800" rIns="50800" bIns="50800" anchor="ctr" anchorCtr="0">
                <a:noAutofit/>
              </a:bodyPr>
              <a:lstStyle/>
              <a:p>
                <a:pPr marL="0" marR="0" lvl="0" indent="0" algn="ctr" rtl="0">
                  <a:lnSpc>
                    <a:spcPct val="19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4" name="Google Shape;354;p33"/>
            <p:cNvGrpSpPr/>
            <p:nvPr/>
          </p:nvGrpSpPr>
          <p:grpSpPr>
            <a:xfrm>
              <a:off x="2523284" y="1527738"/>
              <a:ext cx="326664" cy="341977"/>
              <a:chOff x="0" y="-38100"/>
              <a:chExt cx="812800" cy="850900"/>
            </a:xfrm>
          </p:grpSpPr>
          <p:sp>
            <p:nvSpPr>
              <p:cNvPr id="355" name="Google Shape;355;p3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82828"/>
              </a:solidFill>
              <a:ln w="19050" cap="sq" cmpd="sng">
                <a:solidFill>
                  <a:srgbClr val="262425"/>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3"/>
              <p:cNvSpPr txBox="1"/>
              <p:nvPr/>
            </p:nvSpPr>
            <p:spPr>
              <a:xfrm>
                <a:off x="76200" y="-38100"/>
                <a:ext cx="660300" cy="774600"/>
              </a:xfrm>
              <a:prstGeom prst="rect">
                <a:avLst/>
              </a:prstGeom>
              <a:noFill/>
              <a:ln>
                <a:noFill/>
              </a:ln>
            </p:spPr>
            <p:txBody>
              <a:bodyPr spcFirstLastPara="1" wrap="square" lIns="50800" tIns="50800" rIns="50800" bIns="50800" anchor="ctr" anchorCtr="0">
                <a:noAutofit/>
              </a:bodyPr>
              <a:lstStyle/>
              <a:p>
                <a:pPr marL="0" marR="0" lvl="0" indent="0" algn="ctr" rtl="0">
                  <a:lnSpc>
                    <a:spcPct val="19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7" name="Google Shape;357;p33"/>
            <p:cNvGrpSpPr/>
            <p:nvPr/>
          </p:nvGrpSpPr>
          <p:grpSpPr>
            <a:xfrm>
              <a:off x="2034720" y="1527738"/>
              <a:ext cx="326664" cy="341977"/>
              <a:chOff x="0" y="-38100"/>
              <a:chExt cx="812800" cy="850900"/>
            </a:xfrm>
          </p:grpSpPr>
          <p:sp>
            <p:nvSpPr>
              <p:cNvPr id="358" name="Google Shape;358;p3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w="19050" cap="sq" cmpd="sng">
                <a:solidFill>
                  <a:srgbClr val="262425"/>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3"/>
              <p:cNvSpPr txBox="1"/>
              <p:nvPr/>
            </p:nvSpPr>
            <p:spPr>
              <a:xfrm>
                <a:off x="76200" y="-38100"/>
                <a:ext cx="660300" cy="774600"/>
              </a:xfrm>
              <a:prstGeom prst="rect">
                <a:avLst/>
              </a:prstGeom>
              <a:noFill/>
              <a:ln>
                <a:noFill/>
              </a:ln>
            </p:spPr>
            <p:txBody>
              <a:bodyPr spcFirstLastPara="1" wrap="square" lIns="50800" tIns="50800" rIns="50800" bIns="50800" anchor="ctr" anchorCtr="0">
                <a:noAutofit/>
              </a:bodyPr>
              <a:lstStyle/>
              <a:p>
                <a:pPr marL="0" marR="0" lvl="0" indent="0" algn="ctr" rtl="0">
                  <a:lnSpc>
                    <a:spcPct val="19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360" name="Google Shape;360;p33"/>
          <p:cNvSpPr/>
          <p:nvPr/>
        </p:nvSpPr>
        <p:spPr>
          <a:xfrm>
            <a:off x="-1523925" y="7019925"/>
            <a:ext cx="2616125" cy="2616125"/>
          </a:xfrm>
          <a:custGeom>
            <a:avLst/>
            <a:gdLst/>
            <a:ahLst/>
            <a:cxnLst/>
            <a:rect l="l" t="t" r="r" b="b"/>
            <a:pathLst>
              <a:path w="2616125" h="2616125" extrusionOk="0">
                <a:moveTo>
                  <a:pt x="0" y="0"/>
                </a:moveTo>
                <a:lnTo>
                  <a:pt x="2616125" y="0"/>
                </a:lnTo>
                <a:lnTo>
                  <a:pt x="2616125" y="2616125"/>
                </a:lnTo>
                <a:lnTo>
                  <a:pt x="0" y="2616125"/>
                </a:lnTo>
                <a:lnTo>
                  <a:pt x="0" y="0"/>
                </a:lnTo>
                <a:close/>
              </a:path>
            </a:pathLst>
          </a:custGeom>
          <a:blipFill rotWithShape="1">
            <a:blip r:embed="rId4">
              <a:alphaModFix/>
            </a:blip>
            <a:stretch>
              <a:fillRect/>
            </a:stretch>
          </a:blipFill>
          <a:ln>
            <a:noFill/>
          </a:ln>
        </p:spPr>
        <p:txBody>
          <a:bodyPr/>
          <a:lstStyle/>
          <a:p>
            <a:endParaRPr lang="en-US"/>
          </a:p>
        </p:txBody>
      </p:sp>
      <p:sp>
        <p:nvSpPr>
          <p:cNvPr id="361" name="Google Shape;361;p33"/>
          <p:cNvSpPr/>
          <p:nvPr/>
        </p:nvSpPr>
        <p:spPr>
          <a:xfrm>
            <a:off x="17259300" y="1543050"/>
            <a:ext cx="2616125" cy="2616125"/>
          </a:xfrm>
          <a:custGeom>
            <a:avLst/>
            <a:gdLst/>
            <a:ahLst/>
            <a:cxnLst/>
            <a:rect l="l" t="t" r="r" b="b"/>
            <a:pathLst>
              <a:path w="2616125" h="2616125" extrusionOk="0">
                <a:moveTo>
                  <a:pt x="0" y="0"/>
                </a:moveTo>
                <a:lnTo>
                  <a:pt x="2616125" y="0"/>
                </a:lnTo>
                <a:lnTo>
                  <a:pt x="2616125" y="2616125"/>
                </a:lnTo>
                <a:lnTo>
                  <a:pt x="0" y="2616125"/>
                </a:lnTo>
                <a:lnTo>
                  <a:pt x="0" y="0"/>
                </a:lnTo>
                <a:close/>
              </a:path>
            </a:pathLst>
          </a:custGeom>
          <a:blipFill rotWithShape="1">
            <a:blip r:embed="rId4">
              <a:alphaModFix/>
            </a:blip>
            <a:stretch>
              <a:fillRect/>
            </a:stretch>
          </a:blipFill>
          <a:ln>
            <a:noFill/>
          </a:ln>
        </p:spPr>
        <p:txBody>
          <a:bodyPr/>
          <a:lstStyle/>
          <a:p>
            <a:endParaRPr lang="en-US"/>
          </a:p>
        </p:txBody>
      </p:sp>
      <p:sp>
        <p:nvSpPr>
          <p:cNvPr id="362" name="Google Shape;362;p33"/>
          <p:cNvSpPr/>
          <p:nvPr/>
        </p:nvSpPr>
        <p:spPr>
          <a:xfrm>
            <a:off x="-1523925" y="7194550"/>
            <a:ext cx="2616125" cy="2616125"/>
          </a:xfrm>
          <a:custGeom>
            <a:avLst/>
            <a:gdLst/>
            <a:ahLst/>
            <a:cxnLst/>
            <a:rect l="l" t="t" r="r" b="b"/>
            <a:pathLst>
              <a:path w="2616125" h="2616125" extrusionOk="0">
                <a:moveTo>
                  <a:pt x="0" y="0"/>
                </a:moveTo>
                <a:lnTo>
                  <a:pt x="2616125" y="0"/>
                </a:lnTo>
                <a:lnTo>
                  <a:pt x="2616125" y="2616125"/>
                </a:lnTo>
                <a:lnTo>
                  <a:pt x="0" y="2616125"/>
                </a:lnTo>
                <a:lnTo>
                  <a:pt x="0" y="0"/>
                </a:lnTo>
                <a:close/>
              </a:path>
            </a:pathLst>
          </a:custGeom>
          <a:blipFill rotWithShape="1">
            <a:blip r:embed="rId5">
              <a:alphaModFix/>
            </a:blip>
            <a:stretch>
              <a:fillRect/>
            </a:stretch>
          </a:blipFill>
          <a:ln>
            <a:noFill/>
          </a:ln>
        </p:spPr>
        <p:txBody>
          <a:bodyPr/>
          <a:lstStyle/>
          <a:p>
            <a:endParaRPr lang="en-US"/>
          </a:p>
        </p:txBody>
      </p:sp>
      <p:sp>
        <p:nvSpPr>
          <p:cNvPr id="363" name="Google Shape;363;p33"/>
          <p:cNvSpPr txBox="1"/>
          <p:nvPr/>
        </p:nvSpPr>
        <p:spPr>
          <a:xfrm>
            <a:off x="1543061" y="1518876"/>
            <a:ext cx="14802300" cy="903000"/>
          </a:xfrm>
          <a:prstGeom prst="rect">
            <a:avLst/>
          </a:prstGeom>
          <a:noFill/>
          <a:ln>
            <a:noFill/>
          </a:ln>
        </p:spPr>
        <p:txBody>
          <a:bodyPr spcFirstLastPara="1" wrap="square" lIns="0" tIns="0" rIns="0" bIns="0" anchor="t" anchorCtr="0">
            <a:spAutoFit/>
          </a:bodyPr>
          <a:lstStyle/>
          <a:p>
            <a:pPr marL="0" lvl="0" indent="0" algn="l" rtl="0">
              <a:lnSpc>
                <a:spcPct val="160027"/>
              </a:lnSpc>
              <a:spcBef>
                <a:spcPts val="0"/>
              </a:spcBef>
              <a:spcAft>
                <a:spcPts val="0"/>
              </a:spcAft>
              <a:buNone/>
            </a:pPr>
            <a:r>
              <a:rPr lang="en-US" sz="5867" b="1">
                <a:solidFill>
                  <a:srgbClr val="FFFFFF"/>
                </a:solidFill>
                <a:highlight>
                  <a:srgbClr val="FF0000"/>
                </a:highlight>
                <a:latin typeface="Roboto"/>
                <a:ea typeface="Roboto"/>
                <a:cs typeface="Roboto"/>
                <a:sym typeface="Roboto"/>
              </a:rPr>
              <a:t> Youtube’s </a:t>
            </a:r>
            <a:r>
              <a:rPr lang="en-US" sz="5867" b="1">
                <a:solidFill>
                  <a:schemeClr val="lt1"/>
                </a:solidFill>
                <a:latin typeface="Roboto"/>
                <a:ea typeface="Roboto"/>
                <a:cs typeface="Roboto"/>
                <a:sym typeface="Roboto"/>
              </a:rPr>
              <a:t> </a:t>
            </a:r>
            <a:r>
              <a:rPr lang="en-US" sz="5867" b="1">
                <a:solidFill>
                  <a:schemeClr val="dk1"/>
                </a:solidFill>
                <a:latin typeface="Roboto"/>
                <a:ea typeface="Roboto"/>
                <a:cs typeface="Roboto"/>
                <a:sym typeface="Roboto"/>
              </a:rPr>
              <a:t>Search Engine has three layers:</a:t>
            </a:r>
            <a:endParaRPr sz="5867" b="1">
              <a:solidFill>
                <a:schemeClr val="dk1"/>
              </a:solidFill>
              <a:highlight>
                <a:srgbClr val="FF0000"/>
              </a:highlight>
              <a:latin typeface="Roboto"/>
              <a:ea typeface="Roboto"/>
              <a:cs typeface="Roboto"/>
              <a:sym typeface="Roboto"/>
            </a:endParaRPr>
          </a:p>
        </p:txBody>
      </p:sp>
      <p:cxnSp>
        <p:nvCxnSpPr>
          <p:cNvPr id="364" name="Google Shape;364;p33"/>
          <p:cNvCxnSpPr/>
          <p:nvPr/>
        </p:nvCxnSpPr>
        <p:spPr>
          <a:xfrm>
            <a:off x="6302375" y="3868800"/>
            <a:ext cx="31800" cy="5318100"/>
          </a:xfrm>
          <a:prstGeom prst="straightConnector1">
            <a:avLst/>
          </a:prstGeom>
          <a:noFill/>
          <a:ln w="38100" cap="flat" cmpd="sng">
            <a:solidFill>
              <a:schemeClr val="lt1"/>
            </a:solidFill>
            <a:prstDash val="dot"/>
            <a:round/>
            <a:headEnd type="none" w="med" len="med"/>
            <a:tailEnd type="none" w="med" len="med"/>
          </a:ln>
        </p:spPr>
      </p:cxnSp>
      <p:cxnSp>
        <p:nvCxnSpPr>
          <p:cNvPr id="365" name="Google Shape;365;p33"/>
          <p:cNvCxnSpPr/>
          <p:nvPr/>
        </p:nvCxnSpPr>
        <p:spPr>
          <a:xfrm>
            <a:off x="12582525" y="3941825"/>
            <a:ext cx="31800" cy="5318100"/>
          </a:xfrm>
          <a:prstGeom prst="straightConnector1">
            <a:avLst/>
          </a:prstGeom>
          <a:noFill/>
          <a:ln w="38100" cap="flat" cmpd="sng">
            <a:solidFill>
              <a:schemeClr val="lt1"/>
            </a:solidFill>
            <a:prstDash val="dot"/>
            <a:round/>
            <a:headEnd type="none" w="med" len="med"/>
            <a:tailEnd type="none" w="med" len="med"/>
          </a:ln>
        </p:spPr>
      </p:cxnSp>
      <p:cxnSp>
        <p:nvCxnSpPr>
          <p:cNvPr id="366" name="Google Shape;366;p33"/>
          <p:cNvCxnSpPr/>
          <p:nvPr/>
        </p:nvCxnSpPr>
        <p:spPr>
          <a:xfrm>
            <a:off x="2736850" y="767238"/>
            <a:ext cx="16354500" cy="34200"/>
          </a:xfrm>
          <a:prstGeom prst="straightConnector1">
            <a:avLst/>
          </a:prstGeom>
          <a:noFill/>
          <a:ln w="38100" cap="flat" cmpd="sng">
            <a:solidFill>
              <a:srgbClr val="999999"/>
            </a:solidFill>
            <a:prstDash val="dot"/>
            <a:round/>
            <a:headEnd type="none" w="med" len="med"/>
            <a:tailEnd type="none" w="med" len="med"/>
          </a:ln>
        </p:spPr>
      </p:cxnSp>
      <p:grpSp>
        <p:nvGrpSpPr>
          <p:cNvPr id="367" name="Google Shape;367;p33"/>
          <p:cNvGrpSpPr/>
          <p:nvPr/>
        </p:nvGrpSpPr>
        <p:grpSpPr>
          <a:xfrm>
            <a:off x="1574800" y="3259200"/>
            <a:ext cx="15173822" cy="5318100"/>
            <a:chOff x="1574800" y="3487800"/>
            <a:chExt cx="15173822" cy="5318100"/>
          </a:xfrm>
        </p:grpSpPr>
        <p:grpSp>
          <p:nvGrpSpPr>
            <p:cNvPr id="368" name="Google Shape;368;p33"/>
            <p:cNvGrpSpPr/>
            <p:nvPr/>
          </p:nvGrpSpPr>
          <p:grpSpPr>
            <a:xfrm>
              <a:off x="1574800" y="3487800"/>
              <a:ext cx="15173822" cy="5318100"/>
              <a:chOff x="1651000" y="3564000"/>
              <a:chExt cx="15173822" cy="5318100"/>
            </a:xfrm>
          </p:grpSpPr>
          <p:sp>
            <p:nvSpPr>
              <p:cNvPr id="369" name="Google Shape;369;p33"/>
              <p:cNvSpPr txBox="1"/>
              <p:nvPr/>
            </p:nvSpPr>
            <p:spPr>
              <a:xfrm>
                <a:off x="1651000" y="3609450"/>
                <a:ext cx="3734700" cy="4617600"/>
              </a:xfrm>
              <a:prstGeom prst="rect">
                <a:avLst/>
              </a:prstGeom>
              <a:noFill/>
              <a:ln>
                <a:noFill/>
              </a:ln>
              <a:effectLst>
                <a:outerShdw blurRad="57150" dist="209550" dir="6600000" algn="bl" rotWithShape="0">
                  <a:srgbClr val="000000">
                    <a:alpha val="40000"/>
                  </a:srgbClr>
                </a:outerShdw>
              </a:effectLst>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0000">
                    <a:solidFill>
                      <a:srgbClr val="FF0000"/>
                    </a:solidFill>
                    <a:latin typeface="Roboto Serif Black"/>
                    <a:ea typeface="Roboto Serif Black"/>
                    <a:cs typeface="Roboto Serif Black"/>
                    <a:sym typeface="Roboto Serif Black"/>
                  </a:rPr>
                  <a:t>#</a:t>
                </a:r>
                <a:endParaRPr sz="30000">
                  <a:solidFill>
                    <a:srgbClr val="FF0000"/>
                  </a:solidFill>
                  <a:latin typeface="Roboto Serif Black"/>
                  <a:ea typeface="Roboto Serif Black"/>
                  <a:cs typeface="Roboto Serif Black"/>
                  <a:sym typeface="Roboto Serif Black"/>
                </a:endParaRPr>
              </a:p>
            </p:txBody>
          </p:sp>
          <p:sp>
            <p:nvSpPr>
              <p:cNvPr id="370" name="Google Shape;370;p33"/>
              <p:cNvSpPr/>
              <p:nvPr/>
            </p:nvSpPr>
            <p:spPr>
              <a:xfrm>
                <a:off x="7685875" y="4016351"/>
                <a:ext cx="3544940" cy="3448927"/>
              </a:xfrm>
              <a:custGeom>
                <a:avLst/>
                <a:gdLst/>
                <a:ahLst/>
                <a:cxnLst/>
                <a:rect l="l" t="t" r="r" b="b"/>
                <a:pathLst>
                  <a:path w="1817918" h="1908120" extrusionOk="0">
                    <a:moveTo>
                      <a:pt x="0" y="0"/>
                    </a:moveTo>
                    <a:lnTo>
                      <a:pt x="1817918" y="0"/>
                    </a:lnTo>
                    <a:lnTo>
                      <a:pt x="1817918" y="1908120"/>
                    </a:lnTo>
                    <a:lnTo>
                      <a:pt x="0" y="1908120"/>
                    </a:lnTo>
                    <a:lnTo>
                      <a:pt x="0" y="0"/>
                    </a:lnTo>
                    <a:close/>
                  </a:path>
                </a:pathLst>
              </a:custGeom>
              <a:blipFill rotWithShape="1">
                <a:blip r:embed="rId6">
                  <a:alphaModFix/>
                </a:blip>
                <a:stretch>
                  <a:fillRect/>
                </a:stretch>
              </a:blipFill>
              <a:ln>
                <a:noFill/>
              </a:ln>
            </p:spPr>
            <p:txBody>
              <a:bodyPr/>
              <a:lstStyle/>
              <a:p>
                <a:endParaRPr lang="en-US"/>
              </a:p>
            </p:txBody>
          </p:sp>
          <p:cxnSp>
            <p:nvCxnSpPr>
              <p:cNvPr id="371" name="Google Shape;371;p33"/>
              <p:cNvCxnSpPr/>
              <p:nvPr/>
            </p:nvCxnSpPr>
            <p:spPr>
              <a:xfrm>
                <a:off x="6302375" y="3564000"/>
                <a:ext cx="31800" cy="5318100"/>
              </a:xfrm>
              <a:prstGeom prst="straightConnector1">
                <a:avLst/>
              </a:prstGeom>
              <a:noFill/>
              <a:ln w="38100" cap="flat" cmpd="sng">
                <a:solidFill>
                  <a:srgbClr val="999999"/>
                </a:solidFill>
                <a:prstDash val="dot"/>
                <a:round/>
                <a:headEnd type="none" w="med" len="med"/>
                <a:tailEnd type="none" w="med" len="med"/>
              </a:ln>
            </p:spPr>
          </p:cxnSp>
          <p:cxnSp>
            <p:nvCxnSpPr>
              <p:cNvPr id="372" name="Google Shape;372;p33"/>
              <p:cNvCxnSpPr/>
              <p:nvPr/>
            </p:nvCxnSpPr>
            <p:spPr>
              <a:xfrm>
                <a:off x="12582525" y="3564000"/>
                <a:ext cx="31800" cy="5318100"/>
              </a:xfrm>
              <a:prstGeom prst="straightConnector1">
                <a:avLst/>
              </a:prstGeom>
              <a:noFill/>
              <a:ln w="38100" cap="flat" cmpd="sng">
                <a:solidFill>
                  <a:srgbClr val="999999"/>
                </a:solidFill>
                <a:prstDash val="dot"/>
                <a:round/>
                <a:headEnd type="none" w="med" len="med"/>
                <a:tailEnd type="none" w="med" len="med"/>
              </a:ln>
            </p:spPr>
          </p:cxnSp>
          <p:sp>
            <p:nvSpPr>
              <p:cNvPr id="373" name="Google Shape;373;p33"/>
              <p:cNvSpPr/>
              <p:nvPr/>
            </p:nvSpPr>
            <p:spPr>
              <a:xfrm>
                <a:off x="13789429" y="4016155"/>
                <a:ext cx="3035393" cy="3449310"/>
              </a:xfrm>
              <a:custGeom>
                <a:avLst/>
                <a:gdLst/>
                <a:ahLst/>
                <a:cxnLst/>
                <a:rect l="l" t="t" r="r" b="b"/>
                <a:pathLst>
                  <a:path w="1149770" h="1306557" extrusionOk="0">
                    <a:moveTo>
                      <a:pt x="0" y="0"/>
                    </a:moveTo>
                    <a:lnTo>
                      <a:pt x="1149770" y="0"/>
                    </a:lnTo>
                    <a:lnTo>
                      <a:pt x="1149770" y="1306556"/>
                    </a:lnTo>
                    <a:lnTo>
                      <a:pt x="0" y="1306556"/>
                    </a:lnTo>
                    <a:lnTo>
                      <a:pt x="0" y="0"/>
                    </a:lnTo>
                    <a:close/>
                  </a:path>
                </a:pathLst>
              </a:custGeom>
              <a:blipFill rotWithShape="1">
                <a:blip r:embed="rId7">
                  <a:alphaModFix/>
                </a:blip>
                <a:stretch>
                  <a:fillRect/>
                </a:stretch>
              </a:blipFill>
              <a:ln>
                <a:noFill/>
              </a:ln>
            </p:spPr>
            <p:txBody>
              <a:bodyPr/>
              <a:lstStyle/>
              <a:p>
                <a:endParaRPr lang="en-US"/>
              </a:p>
            </p:txBody>
          </p:sp>
        </p:grpSp>
        <p:sp>
          <p:nvSpPr>
            <p:cNvPr id="374" name="Google Shape;374;p33"/>
            <p:cNvSpPr txBox="1"/>
            <p:nvPr/>
          </p:nvSpPr>
          <p:spPr>
            <a:xfrm>
              <a:off x="2316550" y="7960038"/>
              <a:ext cx="2217000" cy="461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000">
                  <a:solidFill>
                    <a:schemeClr val="dk1"/>
                  </a:solidFill>
                  <a:latin typeface="Roboto Black"/>
                  <a:ea typeface="Roboto Black"/>
                  <a:cs typeface="Roboto Black"/>
                  <a:sym typeface="Roboto Black"/>
                </a:rPr>
                <a:t>RELEVANCE</a:t>
              </a:r>
              <a:endParaRPr sz="3000">
                <a:solidFill>
                  <a:schemeClr val="dk1"/>
                </a:solidFill>
                <a:latin typeface="Roboto Black"/>
                <a:ea typeface="Roboto Black"/>
                <a:cs typeface="Roboto Black"/>
                <a:sym typeface="Roboto Black"/>
              </a:endParaRPr>
            </a:p>
          </p:txBody>
        </p:sp>
        <p:sp>
          <p:nvSpPr>
            <p:cNvPr id="375" name="Google Shape;375;p33"/>
            <p:cNvSpPr txBox="1"/>
            <p:nvPr/>
          </p:nvSpPr>
          <p:spPr>
            <a:xfrm>
              <a:off x="8053150" y="7960050"/>
              <a:ext cx="2810400" cy="461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000">
                  <a:solidFill>
                    <a:srgbClr val="980000"/>
                  </a:solidFill>
                  <a:latin typeface="Roboto Black"/>
                  <a:ea typeface="Roboto Black"/>
                  <a:cs typeface="Roboto Black"/>
                  <a:sym typeface="Roboto Black"/>
                </a:rPr>
                <a:t>ENGAGEMENT</a:t>
              </a:r>
              <a:endParaRPr sz="3000">
                <a:solidFill>
                  <a:srgbClr val="980000"/>
                </a:solidFill>
                <a:latin typeface="Roboto Black"/>
                <a:ea typeface="Roboto Black"/>
                <a:cs typeface="Roboto Black"/>
                <a:sym typeface="Roboto Black"/>
              </a:endParaRPr>
            </a:p>
          </p:txBody>
        </p:sp>
        <p:sp>
          <p:nvSpPr>
            <p:cNvPr id="376" name="Google Shape;376;p33"/>
            <p:cNvSpPr txBox="1"/>
            <p:nvPr/>
          </p:nvSpPr>
          <p:spPr>
            <a:xfrm>
              <a:off x="13785825" y="7960050"/>
              <a:ext cx="2810400" cy="461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000">
                  <a:solidFill>
                    <a:schemeClr val="dk1"/>
                  </a:solidFill>
                  <a:latin typeface="Roboto Black"/>
                  <a:ea typeface="Roboto Black"/>
                  <a:cs typeface="Roboto Black"/>
                  <a:sym typeface="Roboto Black"/>
                </a:rPr>
                <a:t>QUALITY</a:t>
              </a:r>
              <a:endParaRPr sz="3000">
                <a:solidFill>
                  <a:schemeClr val="dk1"/>
                </a:solidFill>
                <a:latin typeface="Roboto Black"/>
                <a:ea typeface="Roboto Black"/>
                <a:cs typeface="Roboto Black"/>
                <a:sym typeface="Roboto Black"/>
              </a:endParaRPr>
            </a:p>
          </p:txBody>
        </p:sp>
      </p:grpSp>
      <p:sp>
        <p:nvSpPr>
          <p:cNvPr id="377" name="Google Shape;377;p33"/>
          <p:cNvSpPr/>
          <p:nvPr/>
        </p:nvSpPr>
        <p:spPr>
          <a:xfrm>
            <a:off x="6950790" y="2666599"/>
            <a:ext cx="2216693" cy="2216693"/>
          </a:xfrm>
          <a:custGeom>
            <a:avLst/>
            <a:gdLst/>
            <a:ahLst/>
            <a:cxnLst/>
            <a:rect l="l" t="t" r="r" b="b"/>
            <a:pathLst>
              <a:path w="2216693" h="2216693" extrusionOk="0">
                <a:moveTo>
                  <a:pt x="0" y="0"/>
                </a:moveTo>
                <a:lnTo>
                  <a:pt x="2216693" y="0"/>
                </a:lnTo>
                <a:lnTo>
                  <a:pt x="2216693" y="2216693"/>
                </a:lnTo>
                <a:lnTo>
                  <a:pt x="0" y="2216693"/>
                </a:lnTo>
                <a:lnTo>
                  <a:pt x="0" y="0"/>
                </a:lnTo>
                <a:close/>
              </a:path>
            </a:pathLst>
          </a:custGeom>
          <a:blipFill rotWithShape="1">
            <a:blip r:embed="rId8">
              <a:alphaModFix/>
            </a:blip>
            <a:stretch>
              <a:fillRect/>
            </a:stretch>
          </a:blipFill>
          <a:ln>
            <a:noFill/>
          </a:ln>
        </p:spPr>
        <p:txBody>
          <a:bodyPr/>
          <a:lstStyle/>
          <a:p>
            <a:endParaRPr lang="en-US"/>
          </a:p>
        </p:txBody>
      </p:sp>
      <p:sp>
        <p:nvSpPr>
          <p:cNvPr id="378" name="Google Shape;378;p33"/>
          <p:cNvSpPr/>
          <p:nvPr/>
        </p:nvSpPr>
        <p:spPr>
          <a:xfrm>
            <a:off x="7626625" y="3656750"/>
            <a:ext cx="3549485" cy="3606347"/>
          </a:xfrm>
          <a:custGeom>
            <a:avLst/>
            <a:gdLst/>
            <a:ahLst/>
            <a:cxnLst/>
            <a:rect l="l" t="t" r="r" b="b"/>
            <a:pathLst>
              <a:path w="1817918" h="1908120" extrusionOk="0">
                <a:moveTo>
                  <a:pt x="0" y="0"/>
                </a:moveTo>
                <a:lnTo>
                  <a:pt x="1817918" y="0"/>
                </a:lnTo>
                <a:lnTo>
                  <a:pt x="1817918" y="1908120"/>
                </a:lnTo>
                <a:lnTo>
                  <a:pt x="0" y="1908120"/>
                </a:lnTo>
                <a:lnTo>
                  <a:pt x="0" y="0"/>
                </a:lnTo>
                <a:close/>
              </a:path>
            </a:pathLst>
          </a:custGeom>
          <a:blipFill rotWithShape="1">
            <a:blip r:embed="rId9">
              <a:alphaModFix/>
            </a:blip>
            <a:stretch>
              <a:fillRect/>
            </a:stretch>
          </a:blipFill>
          <a:ln>
            <a:noFill/>
          </a:ln>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2183</Words>
  <Application>Microsoft Office PowerPoint</Application>
  <PresentationFormat>Custom</PresentationFormat>
  <Paragraphs>253</Paragraphs>
  <Slides>22</Slides>
  <Notes>22</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22</vt:i4>
      </vt:variant>
    </vt:vector>
  </HeadingPairs>
  <TitlesOfParts>
    <vt:vector size="38" baseType="lpstr">
      <vt:lpstr>Poppins</vt:lpstr>
      <vt:lpstr>Hammersmith One</vt:lpstr>
      <vt:lpstr>Courier New</vt:lpstr>
      <vt:lpstr>Poppins Light</vt:lpstr>
      <vt:lpstr>Roboto Serif ExtraLight</vt:lpstr>
      <vt:lpstr>IBM Plex Sans</vt:lpstr>
      <vt:lpstr>Roboto Serif</vt:lpstr>
      <vt:lpstr>Roboto Black</vt:lpstr>
      <vt:lpstr>Roboto</vt:lpstr>
      <vt:lpstr>Roboto Medium</vt:lpstr>
      <vt:lpstr>Calibri</vt:lpstr>
      <vt:lpstr>Arial</vt:lpstr>
      <vt:lpstr>Poppins SemiBold</vt:lpstr>
      <vt:lpstr>Roboto Serif Black</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John Dominique Mamangun</cp:lastModifiedBy>
  <cp:revision>2</cp:revision>
  <dcterms:modified xsi:type="dcterms:W3CDTF">2023-12-19T06:44:41Z</dcterms:modified>
</cp:coreProperties>
</file>